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sldIdLst>
    <p:sldId id="259" r:id="rId4"/>
    <p:sldId id="258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54A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1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64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5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9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51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59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6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30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1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15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58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38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DBF4-1594-4BC1-8676-E44F128579E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DC8D-EB49-4454-8C73-2821A25E0F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69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D8C6019F-858D-4741-F261-DFE9AC4E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9" y="0"/>
            <a:ext cx="9054321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352B37A-9961-3CB9-90D3-2B141C5A3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6" y="784005"/>
            <a:ext cx="8184342" cy="51750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FE608E-3EB8-A40F-8704-565993F88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8713" y="3494544"/>
            <a:ext cx="1931285" cy="24547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98D34C9-2597-C8F3-FC91-9153316D5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2" y="3286670"/>
            <a:ext cx="1725255" cy="146578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4046A30-DFE9-808B-C8B7-420DAEDDE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5" y="3838474"/>
            <a:ext cx="2592281" cy="220240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81AD34F-5380-B88F-26AA-3204E0046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26" y="1312964"/>
            <a:ext cx="2361727" cy="200652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B91CEAA-1193-FA72-370E-23C29DE21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984"/>
            <a:ext cx="2614316" cy="222112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2D73894-8F07-9030-C88B-D582DD6AA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91" y="649882"/>
            <a:ext cx="2552560" cy="283489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B2A9AD0-D634-3246-A2D4-AC0548ADC1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79823" y="898031"/>
            <a:ext cx="2228487" cy="20699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49B2D67-7A22-D78F-7DE4-CF3DD8543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78161" y="3620931"/>
            <a:ext cx="2147096" cy="220240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E59BE9F-4DB8-115D-F609-8EB315167E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45" y="3680227"/>
            <a:ext cx="1708567" cy="23004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1ABB594-7547-EBCD-F0EC-FCB6219636F1}"/>
              </a:ext>
            </a:extLst>
          </p:cNvPr>
          <p:cNvSpPr txBox="1"/>
          <p:nvPr/>
        </p:nvSpPr>
        <p:spPr>
          <a:xfrm>
            <a:off x="2693578" y="1278339"/>
            <a:ext cx="1046440" cy="13093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セリフあああああああああああああああああああああ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3AD847-BC77-97B9-D3CB-450B2D474276}"/>
              </a:ext>
            </a:extLst>
          </p:cNvPr>
          <p:cNvSpPr txBox="1"/>
          <p:nvPr/>
        </p:nvSpPr>
        <p:spPr>
          <a:xfrm>
            <a:off x="5713767" y="3982347"/>
            <a:ext cx="830997" cy="1585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セリフあああああああああああああああああああああ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6B2B817-0534-428A-F8BB-1D95F2538374}"/>
              </a:ext>
            </a:extLst>
          </p:cNvPr>
          <p:cNvSpPr txBox="1"/>
          <p:nvPr/>
        </p:nvSpPr>
        <p:spPr>
          <a:xfrm>
            <a:off x="5739624" y="1241163"/>
            <a:ext cx="830997" cy="1585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セリフあああああああああああああああああああああ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877F0CE-7DD3-73E6-1E6E-0BA22B2D5860}"/>
              </a:ext>
            </a:extLst>
          </p:cNvPr>
          <p:cNvSpPr txBox="1"/>
          <p:nvPr/>
        </p:nvSpPr>
        <p:spPr>
          <a:xfrm>
            <a:off x="2841273" y="4138384"/>
            <a:ext cx="1046440" cy="112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セリフあああああああああああああああああああああ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75D4957-FEAC-F819-6939-D2962F441D6B}"/>
              </a:ext>
            </a:extLst>
          </p:cNvPr>
          <p:cNvSpPr txBox="1"/>
          <p:nvPr/>
        </p:nvSpPr>
        <p:spPr>
          <a:xfrm>
            <a:off x="651598" y="318490"/>
            <a:ext cx="8184342" cy="369332"/>
          </a:xfrm>
          <a:prstGeom prst="rect">
            <a:avLst/>
          </a:prstGeom>
          <a:solidFill>
            <a:srgbClr val="3AB54A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　　　　　　　　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52B3EE3-3116-48D6-C255-B2B738D2DF8F}"/>
              </a:ext>
            </a:extLst>
          </p:cNvPr>
          <p:cNvSpPr/>
          <p:nvPr/>
        </p:nvSpPr>
        <p:spPr>
          <a:xfrm flipH="1">
            <a:off x="237419" y="127459"/>
            <a:ext cx="119324" cy="6339348"/>
          </a:xfrm>
          <a:prstGeom prst="rect">
            <a:avLst/>
          </a:prstGeom>
          <a:solidFill>
            <a:srgbClr val="3AB54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BFE309-3525-AA1D-153E-EC3D42D2B309}"/>
              </a:ext>
            </a:extLst>
          </p:cNvPr>
          <p:cNvSpPr/>
          <p:nvPr/>
        </p:nvSpPr>
        <p:spPr>
          <a:xfrm flipH="1">
            <a:off x="9191930" y="127460"/>
            <a:ext cx="121961" cy="6339346"/>
          </a:xfrm>
          <a:prstGeom prst="rect">
            <a:avLst/>
          </a:prstGeom>
          <a:solidFill>
            <a:srgbClr val="3AB54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2AB80F2-8A11-725B-F1B5-B7B68B3D0704}"/>
              </a:ext>
            </a:extLst>
          </p:cNvPr>
          <p:cNvSpPr/>
          <p:nvPr/>
        </p:nvSpPr>
        <p:spPr>
          <a:xfrm rot="16200000" flipH="1">
            <a:off x="4691963" y="1935064"/>
            <a:ext cx="109204" cy="8964476"/>
          </a:xfrm>
          <a:prstGeom prst="rect">
            <a:avLst/>
          </a:prstGeom>
          <a:solidFill>
            <a:srgbClr val="3AB54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83A3B9-D035-7500-DA87-692C7ADA2518}"/>
              </a:ext>
            </a:extLst>
          </p:cNvPr>
          <p:cNvSpPr txBox="1"/>
          <p:nvPr/>
        </p:nvSpPr>
        <p:spPr>
          <a:xfrm>
            <a:off x="4817450" y="2821770"/>
            <a:ext cx="32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BF6DE4B-D2EA-F195-D0CF-0A8CE008AFBA}"/>
              </a:ext>
            </a:extLst>
          </p:cNvPr>
          <p:cNvSpPr txBox="1"/>
          <p:nvPr/>
        </p:nvSpPr>
        <p:spPr>
          <a:xfrm>
            <a:off x="4170410" y="2821770"/>
            <a:ext cx="32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②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7FE325F-D02D-8BE6-5F03-8E1C69CB991E}"/>
              </a:ext>
            </a:extLst>
          </p:cNvPr>
          <p:cNvSpPr txBox="1"/>
          <p:nvPr/>
        </p:nvSpPr>
        <p:spPr>
          <a:xfrm>
            <a:off x="4836574" y="3498373"/>
            <a:ext cx="32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③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54224BF-41C8-AC75-3392-6EA11F1A83FC}"/>
              </a:ext>
            </a:extLst>
          </p:cNvPr>
          <p:cNvSpPr txBox="1"/>
          <p:nvPr/>
        </p:nvSpPr>
        <p:spPr>
          <a:xfrm>
            <a:off x="4148047" y="3491039"/>
            <a:ext cx="32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④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8D1ADC2-E183-B8E7-784F-E91CF6364D42}"/>
              </a:ext>
            </a:extLst>
          </p:cNvPr>
          <p:cNvSpPr txBox="1"/>
          <p:nvPr/>
        </p:nvSpPr>
        <p:spPr>
          <a:xfrm>
            <a:off x="784392" y="342105"/>
            <a:ext cx="95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タイトル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BC57A554-E508-8E13-876A-1910117D8E75}"/>
              </a:ext>
            </a:extLst>
          </p:cNvPr>
          <p:cNvGrpSpPr/>
          <p:nvPr/>
        </p:nvGrpSpPr>
        <p:grpSpPr>
          <a:xfrm>
            <a:off x="629356" y="5927766"/>
            <a:ext cx="7893973" cy="426883"/>
            <a:chOff x="640427" y="12166641"/>
            <a:chExt cx="7893973" cy="426883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345F07F8-6D26-BA74-0F98-D5E7343AC65A}"/>
                </a:ext>
              </a:extLst>
            </p:cNvPr>
            <p:cNvSpPr txBox="1"/>
            <p:nvPr/>
          </p:nvSpPr>
          <p:spPr>
            <a:xfrm>
              <a:off x="1381530" y="12178026"/>
              <a:ext cx="532350" cy="4154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都 道</a:t>
              </a:r>
              <a:endPara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05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府 県　　　</a:t>
              </a:r>
              <a:r>
                <a:rPr kumimoji="1" lang="ja-JP" altLang="en-US" sz="9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</a:t>
              </a:r>
              <a:endPara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79C5C04D-CFD0-ABB0-F55B-95F79AEB19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427" y="12537339"/>
              <a:ext cx="1273453" cy="40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3F91D76A-8F5D-7C12-C13D-4B00A2A4EA0E}"/>
                </a:ext>
              </a:extLst>
            </p:cNvPr>
            <p:cNvSpPr txBox="1"/>
            <p:nvPr/>
          </p:nvSpPr>
          <p:spPr>
            <a:xfrm>
              <a:off x="1957302" y="12283423"/>
              <a:ext cx="596070" cy="25391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  <a:endPara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14492F79-A5B3-3474-60C6-3F0C2517DF93}"/>
                </a:ext>
              </a:extLst>
            </p:cNvPr>
            <p:cNvCxnSpPr>
              <a:cxnSpLocks/>
            </p:cNvCxnSpPr>
            <p:nvPr/>
          </p:nvCxnSpPr>
          <p:spPr>
            <a:xfrm>
              <a:off x="2067922" y="12532654"/>
              <a:ext cx="18308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532083CE-089B-7FDE-C172-3DB654AA2283}"/>
                </a:ext>
              </a:extLst>
            </p:cNvPr>
            <p:cNvSpPr txBox="1"/>
            <p:nvPr/>
          </p:nvSpPr>
          <p:spPr>
            <a:xfrm>
              <a:off x="4136528" y="12166641"/>
              <a:ext cx="368444" cy="4154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</a:t>
              </a:r>
              <a:endPara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05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endPara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729000E5-41F4-FF0D-EB8F-8D52D9FC65F0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81" y="12562703"/>
              <a:ext cx="8087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05B06F6B-FFFB-7904-3736-B7C61AC82A0C}"/>
                </a:ext>
              </a:extLst>
            </p:cNvPr>
            <p:cNvSpPr txBox="1"/>
            <p:nvPr/>
          </p:nvSpPr>
          <p:spPr>
            <a:xfrm>
              <a:off x="5297718" y="12166641"/>
              <a:ext cx="368444" cy="4154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  <a:endPara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81D613BE-8BCB-720E-2BE7-3CA4840E0043}"/>
                </a:ext>
              </a:extLst>
            </p:cNvPr>
            <p:cNvSpPr txBox="1"/>
            <p:nvPr/>
          </p:nvSpPr>
          <p:spPr>
            <a:xfrm>
              <a:off x="5567898" y="12198324"/>
              <a:ext cx="207600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（もしくはニックネーム）</a:t>
              </a:r>
              <a:endParaRPr kumimoji="1" lang="en-US" altLang="ja-JP" sz="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9EC4C94E-07C0-E837-36E6-053A6A75D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6302" y="12532654"/>
              <a:ext cx="3188098" cy="8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999E71B-E67E-AB4D-ECE6-3D3D69D942A0}"/>
              </a:ext>
            </a:extLst>
          </p:cNvPr>
          <p:cNvSpPr txBox="1"/>
          <p:nvPr/>
        </p:nvSpPr>
        <p:spPr>
          <a:xfrm>
            <a:off x="672187" y="6013441"/>
            <a:ext cx="88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あああ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D2E7BA4-540F-E0AB-E649-F5ADC9E5DD2E}"/>
              </a:ext>
            </a:extLst>
          </p:cNvPr>
          <p:cNvSpPr txBox="1"/>
          <p:nvPr/>
        </p:nvSpPr>
        <p:spPr>
          <a:xfrm>
            <a:off x="2512992" y="6013440"/>
            <a:ext cx="150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ああああああ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2BF3C3C-1D19-5F20-370E-AB053A949411}"/>
              </a:ext>
            </a:extLst>
          </p:cNvPr>
          <p:cNvSpPr txBox="1"/>
          <p:nvPr/>
        </p:nvSpPr>
        <p:spPr>
          <a:xfrm>
            <a:off x="4453147" y="6006512"/>
            <a:ext cx="88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endParaRPr kumimoji="1" lang="ja-JP" altLang="en-US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D2C99E3-DA52-CB72-0F32-3534968670F8}"/>
              </a:ext>
            </a:extLst>
          </p:cNvPr>
          <p:cNvSpPr txBox="1"/>
          <p:nvPr/>
        </p:nvSpPr>
        <p:spPr>
          <a:xfrm>
            <a:off x="6798159" y="5986002"/>
            <a:ext cx="177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ああああああああ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99CD40-A0A4-681A-1DB2-8E1B79F613B7}"/>
              </a:ext>
            </a:extLst>
          </p:cNvPr>
          <p:cNvSpPr/>
          <p:nvPr/>
        </p:nvSpPr>
        <p:spPr>
          <a:xfrm rot="16200000" flipH="1">
            <a:off x="4738171" y="-4302712"/>
            <a:ext cx="109204" cy="8964476"/>
          </a:xfrm>
          <a:prstGeom prst="rect">
            <a:avLst/>
          </a:prstGeom>
          <a:solidFill>
            <a:srgbClr val="3AB54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582F727-9FC3-B3E2-3886-E1355D080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6648" y="10336217"/>
            <a:ext cx="1643457" cy="22239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BEAB4D3-4D3E-9DB3-1AFA-8CAEB19D35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970" y="10077130"/>
            <a:ext cx="1967307" cy="2647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B8A8D-93C7-F24A-CE70-73479EE37B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6598" y="8267615"/>
            <a:ext cx="1717363" cy="146935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154F226-E79C-810E-F978-C768A73D52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8050" y="6412665"/>
            <a:ext cx="1382604" cy="2121987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912A31D-AAA1-27F9-2CA9-923942B985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2282" y="10077130"/>
            <a:ext cx="2094729" cy="282676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EB30AEC-8AE7-6236-53F9-344EF9E96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258" y="8066560"/>
            <a:ext cx="2344309" cy="199172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5607D34-3F28-A314-26EB-A63F2F1EA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7" y="6466491"/>
            <a:ext cx="1597142" cy="177379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69B022D-4F4A-603D-5F45-0F434BD42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45" y="8316741"/>
            <a:ext cx="1781759" cy="151378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CEF9FFE-C5FE-FECA-FE84-1EB2080F0D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8" y="10202870"/>
            <a:ext cx="1849815" cy="249062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9A14764-0FEA-E4F4-0825-2B3507FCB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5" y="8127003"/>
            <a:ext cx="2273167" cy="193128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21FE89A-5C56-AB6D-ECD9-DAA093E7B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44" y="7997556"/>
            <a:ext cx="1786664" cy="151795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1C5A341-F2C1-A34C-1086-2E689BA612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3844" y="6497275"/>
            <a:ext cx="1559102" cy="1838581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5F9274D-4D49-362B-E10A-C04300788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0982" y="6358473"/>
            <a:ext cx="1544548" cy="196320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D8CBC50-D10E-7E0C-56FA-3B9C89A5E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8176" y="6436956"/>
            <a:ext cx="1805017" cy="1851514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5D899CC-518A-FA30-6A96-C2E1AB6F76D3}"/>
              </a:ext>
            </a:extLst>
          </p:cNvPr>
          <p:cNvSpPr/>
          <p:nvPr/>
        </p:nvSpPr>
        <p:spPr>
          <a:xfrm>
            <a:off x="5749780" y="9907214"/>
            <a:ext cx="3670445" cy="2563610"/>
          </a:xfrm>
          <a:prstGeom prst="rect">
            <a:avLst/>
          </a:prstGeom>
          <a:solidFill>
            <a:srgbClr val="4472C4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4318D68-00D3-56CF-1554-9F19108B7475}"/>
              </a:ext>
            </a:extLst>
          </p:cNvPr>
          <p:cNvSpPr txBox="1">
            <a:spLocks/>
          </p:cNvSpPr>
          <p:nvPr/>
        </p:nvSpPr>
        <p:spPr>
          <a:xfrm>
            <a:off x="5837238" y="10000455"/>
            <a:ext cx="3510142" cy="2322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★上の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4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コマまんがそのままでも、下にあるキャラクターや吹き出しに入れ替えて使っても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OK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。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 Light"/>
            </a:endParaRPr>
          </a:p>
          <a:p>
            <a:pPr algn="l"/>
            <a:b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</a:b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キャラクターの大きさや吹き出しの形・向きも変えられるよ。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 Light"/>
            </a:endParaRPr>
          </a:p>
          <a:p>
            <a:pPr algn="l"/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自分だけの4コマまんがをつくってみてね！</a:t>
            </a:r>
            <a:b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</a:br>
            <a:b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</a:b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★ただし、ここにあるキャラクターや吹き出しは、このワークシート以外では使わないでね。著作権法違反になるから注意しよう。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BF2084F-89DB-DA9E-701D-02EBDBA78D58}"/>
              </a:ext>
            </a:extLst>
          </p:cNvPr>
          <p:cNvSpPr/>
          <p:nvPr/>
        </p:nvSpPr>
        <p:spPr>
          <a:xfrm>
            <a:off x="1732005" y="365347"/>
            <a:ext cx="6686550" cy="269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P-R"/>
                <a:ea typeface="UD デジタル 教科書体 NP-R"/>
                <a:cs typeface="Calibri"/>
              </a:rPr>
              <a:t>あああああああああ</a:t>
            </a:r>
          </a:p>
        </p:txBody>
      </p:sp>
    </p:spTree>
    <p:extLst>
      <p:ext uri="{BB962C8B-B14F-4D97-AF65-F5344CB8AC3E}">
        <p14:creationId xmlns:p14="http://schemas.microsoft.com/office/powerpoint/2010/main" val="252989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3C3556127BE5B43BD9A5216E4E01671" ma:contentTypeVersion="11" ma:contentTypeDescription="新しいドキュメントを作成します。" ma:contentTypeScope="" ma:versionID="94585293624e773f98ec5e4fd4c79554">
  <xsd:schema xmlns:xsd="http://www.w3.org/2001/XMLSchema" xmlns:xs="http://www.w3.org/2001/XMLSchema" xmlns:p="http://schemas.microsoft.com/office/2006/metadata/properties" xmlns:ns2="d6281d40-41cb-4142-ba52-7487236834b7" xmlns:ns3="e50b51d2-d3ba-4b86-8359-7bdfdfa3402a" targetNamespace="http://schemas.microsoft.com/office/2006/metadata/properties" ma:root="true" ma:fieldsID="d858ff82838504042dbad4f87ddf7607" ns2:_="" ns3:_="">
    <xsd:import namespace="d6281d40-41cb-4142-ba52-7487236834b7"/>
    <xsd:import namespace="e50b51d2-d3ba-4b86-8359-7bdfdfa34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81d40-41cb-4142-ba52-748723683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30f560ff-bc37-476e-b0f3-5052b815f4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b51d2-d3ba-4b86-8359-7bdfdfa3402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f97b501-41e2-4757-8011-e226f91fb9d7}" ma:internalName="TaxCatchAll" ma:showField="CatchAllData" ma:web="e50b51d2-d3ba-4b86-8359-7bdfdfa340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653C59-6626-4004-9896-B86A03978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FA8ABA-525D-48CF-8560-518DD4BA1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81d40-41cb-4142-ba52-7487236834b7"/>
    <ds:schemaRef ds:uri="e50b51d2-d3ba-4b86-8359-7bdfdfa34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159</Words>
  <Application>Microsoft Office PowerPoint</Application>
  <PresentationFormat>A3 297x420 mm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EPSON 太丸ゴシック体Ｂ</vt:lpstr>
      <vt:lpstr>HG丸ｺﾞｼｯｸM-PRO</vt:lpstr>
      <vt:lpstr>UD デジタル 教科書体 NK-B</vt:lpstr>
      <vt:lpstr>UD デジタル 教科書体 NK-R</vt:lpstr>
      <vt:lpstr>UD デジタル 教科書体 NP-R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水谷 映美</dc:creator>
  <cp:lastModifiedBy>小林 祐太</cp:lastModifiedBy>
  <cp:revision>28</cp:revision>
  <dcterms:created xsi:type="dcterms:W3CDTF">2022-12-20T14:59:21Z</dcterms:created>
  <dcterms:modified xsi:type="dcterms:W3CDTF">2023-01-12T07:01:07Z</dcterms:modified>
</cp:coreProperties>
</file>