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58" r:id="rId4"/>
  </p:sldIdLst>
  <p:sldSz cx="10693400" cy="7556500"/>
  <p:notesSz cx="6858000" cy="9144000"/>
  <p:embeddedFontLst>
    <p:embeddedFont>
      <p:font typeface="BIZ UDゴシック" panose="020B0400000000000000" pitchFamily="49" charset="-128"/>
      <p:regular r:id="rId6"/>
      <p:bold r:id="rId7"/>
    </p:embeddedFont>
    <p:embeddedFont>
      <p:font typeface="游ゴシック" panose="020B0400000000000000" pitchFamily="50" charset="-128"/>
      <p:regular r:id="rId8"/>
      <p:bold r:id="rId9"/>
    </p:embeddedFont>
    <p:embeddedFont>
      <p:font typeface="BIZ UDPゴシック" panose="020B0400000000000000" pitchFamily="50" charset="-128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CD"/>
    <a:srgbClr val="FBBBCF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12" d="100"/>
          <a:sy n="112" d="100"/>
        </p:scale>
        <p:origin x="4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5DF77-840D-49E0-B81A-DD0695C86B95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83058-4F7A-4586-B5CA-67EC636F1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24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83058-4F7A-4586-B5CA-67EC636F1A8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16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8756" y="238224"/>
            <a:ext cx="10154488" cy="7083553"/>
            <a:chOff x="0" y="0"/>
            <a:chExt cx="3639139" cy="25385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9139" cy="2538585"/>
            </a:xfrm>
            <a:custGeom>
              <a:avLst/>
              <a:gdLst/>
              <a:ahLst/>
              <a:cxnLst/>
              <a:rect l="l" t="t" r="r" b="b"/>
              <a:pathLst>
                <a:path w="3639139" h="2538585">
                  <a:moveTo>
                    <a:pt x="0" y="0"/>
                  </a:moveTo>
                  <a:lnTo>
                    <a:pt x="3639139" y="0"/>
                  </a:lnTo>
                  <a:lnTo>
                    <a:pt x="3639139" y="2538585"/>
                  </a:lnTo>
                  <a:lnTo>
                    <a:pt x="0" y="25385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5890246" y="447393"/>
            <a:ext cx="4236385" cy="503329"/>
          </a:xfrm>
          <a:custGeom>
            <a:avLst/>
            <a:gdLst/>
            <a:ahLst/>
            <a:cxnLst/>
            <a:rect l="l" t="t" r="r" b="b"/>
            <a:pathLst>
              <a:path w="1518225" h="180382">
                <a:moveTo>
                  <a:pt x="67617" y="0"/>
                </a:moveTo>
                <a:lnTo>
                  <a:pt x="1450608" y="0"/>
                </a:lnTo>
                <a:cubicBezTo>
                  <a:pt x="1468541" y="0"/>
                  <a:pt x="1485739" y="7124"/>
                  <a:pt x="1498420" y="19805"/>
                </a:cubicBezTo>
                <a:cubicBezTo>
                  <a:pt x="1511101" y="32485"/>
                  <a:pt x="1518225" y="49684"/>
                  <a:pt x="1518225" y="67617"/>
                </a:cubicBezTo>
                <a:lnTo>
                  <a:pt x="1518225" y="112765"/>
                </a:lnTo>
                <a:cubicBezTo>
                  <a:pt x="1518225" y="130698"/>
                  <a:pt x="1511101" y="147897"/>
                  <a:pt x="1498420" y="160577"/>
                </a:cubicBezTo>
                <a:cubicBezTo>
                  <a:pt x="1485739" y="173258"/>
                  <a:pt x="1468541" y="180382"/>
                  <a:pt x="1450608" y="180382"/>
                </a:cubicBezTo>
                <a:lnTo>
                  <a:pt x="67617" y="180382"/>
                </a:lnTo>
                <a:cubicBezTo>
                  <a:pt x="49684" y="180382"/>
                  <a:pt x="32485" y="173258"/>
                  <a:pt x="19805" y="160577"/>
                </a:cubicBezTo>
                <a:cubicBezTo>
                  <a:pt x="7124" y="147897"/>
                  <a:pt x="0" y="130698"/>
                  <a:pt x="0" y="112765"/>
                </a:cubicBezTo>
                <a:lnTo>
                  <a:pt x="0" y="67617"/>
                </a:lnTo>
                <a:cubicBezTo>
                  <a:pt x="0" y="49684"/>
                  <a:pt x="7124" y="32485"/>
                  <a:pt x="19805" y="19805"/>
                </a:cubicBezTo>
                <a:cubicBezTo>
                  <a:pt x="32485" y="7124"/>
                  <a:pt x="49684" y="0"/>
                  <a:pt x="67617" y="0"/>
                </a:cubicBezTo>
                <a:close/>
              </a:path>
            </a:pathLst>
          </a:custGeom>
          <a:solidFill>
            <a:srgbClr val="FFCDCD"/>
          </a:solidFill>
        </p:spPr>
      </p:sp>
      <p:sp>
        <p:nvSpPr>
          <p:cNvPr id="8" name="AutoShape 8"/>
          <p:cNvSpPr/>
          <p:nvPr/>
        </p:nvSpPr>
        <p:spPr>
          <a:xfrm>
            <a:off x="463547" y="852409"/>
            <a:ext cx="3263917" cy="0"/>
          </a:xfrm>
          <a:prstGeom prst="line">
            <a:avLst/>
          </a:prstGeom>
          <a:ln w="38100" cap="flat">
            <a:solidFill>
              <a:srgbClr val="FFCDCD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386010" y="5254125"/>
            <a:ext cx="3012778" cy="614269"/>
            <a:chOff x="0" y="0"/>
            <a:chExt cx="1079712" cy="1802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9712" cy="180249"/>
            </a:xfrm>
            <a:custGeom>
              <a:avLst/>
              <a:gdLst/>
              <a:ahLst/>
              <a:cxnLst/>
              <a:rect l="l" t="t" r="r" b="b"/>
              <a:pathLst>
                <a:path w="1079712" h="180249">
                  <a:moveTo>
                    <a:pt x="90124" y="0"/>
                  </a:moveTo>
                  <a:lnTo>
                    <a:pt x="989587" y="0"/>
                  </a:lnTo>
                  <a:cubicBezTo>
                    <a:pt x="1013490" y="0"/>
                    <a:pt x="1036413" y="9495"/>
                    <a:pt x="1053315" y="26397"/>
                  </a:cubicBezTo>
                  <a:cubicBezTo>
                    <a:pt x="1070216" y="43298"/>
                    <a:pt x="1079712" y="66222"/>
                    <a:pt x="1079712" y="90124"/>
                  </a:cubicBezTo>
                  <a:lnTo>
                    <a:pt x="1079712" y="90124"/>
                  </a:lnTo>
                  <a:cubicBezTo>
                    <a:pt x="1079712" y="114027"/>
                    <a:pt x="1070216" y="136950"/>
                    <a:pt x="1053315" y="153852"/>
                  </a:cubicBezTo>
                  <a:cubicBezTo>
                    <a:pt x="1036413" y="170754"/>
                    <a:pt x="1013490" y="180249"/>
                    <a:pt x="989587" y="180249"/>
                  </a:cubicBezTo>
                  <a:lnTo>
                    <a:pt x="90124" y="180249"/>
                  </a:lnTo>
                  <a:cubicBezTo>
                    <a:pt x="66222" y="180249"/>
                    <a:pt x="43298" y="170754"/>
                    <a:pt x="26397" y="153852"/>
                  </a:cubicBezTo>
                  <a:cubicBezTo>
                    <a:pt x="9495" y="136950"/>
                    <a:pt x="0" y="114027"/>
                    <a:pt x="0" y="90124"/>
                  </a:cubicBezTo>
                  <a:lnTo>
                    <a:pt x="0" y="90124"/>
                  </a:lnTo>
                  <a:cubicBezTo>
                    <a:pt x="0" y="66222"/>
                    <a:pt x="9495" y="43298"/>
                    <a:pt x="26397" y="26397"/>
                  </a:cubicBezTo>
                  <a:cubicBezTo>
                    <a:pt x="43298" y="9495"/>
                    <a:pt x="66222" y="0"/>
                    <a:pt x="90124" y="0"/>
                  </a:cubicBezTo>
                  <a:close/>
                </a:path>
              </a:pathLst>
            </a:custGeom>
            <a:solidFill>
              <a:srgbClr val="FFCDC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311387" y="579166"/>
            <a:ext cx="1185896" cy="24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年　　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1665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9930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くみ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18270" y="507606"/>
            <a:ext cx="3309053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ja-JP" altLang="en-US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残っていた食材リスト</a:t>
            </a:r>
            <a:endParaRPr lang="en-US" sz="18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23296" y="5410616"/>
            <a:ext cx="2512214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調べて</a:t>
            </a:r>
            <a:r>
              <a:rPr lang="en-US" sz="18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気づいたこと</a:t>
            </a:r>
            <a:endParaRPr lang="en-US" sz="18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611510" y="5279169"/>
            <a:ext cx="127099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BEFCE2CF-8A22-5BAF-28BF-A873780119EE}"/>
              </a:ext>
            </a:extLst>
          </p:cNvPr>
          <p:cNvSpPr txBox="1"/>
          <p:nvPr/>
        </p:nvSpPr>
        <p:spPr>
          <a:xfrm>
            <a:off x="854833" y="5279169"/>
            <a:ext cx="299477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しら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AutoShape 8">
            <a:extLst>
              <a:ext uri="{FF2B5EF4-FFF2-40B4-BE49-F238E27FC236}">
                <a16:creationId xmlns:a16="http://schemas.microsoft.com/office/drawing/2014/main" id="{95C5DF04-BAF6-1E51-01D2-14CEFEF078B1}"/>
              </a:ext>
            </a:extLst>
          </p:cNvPr>
          <p:cNvSpPr/>
          <p:nvPr/>
        </p:nvSpPr>
        <p:spPr>
          <a:xfrm flipV="1">
            <a:off x="3532268" y="5577771"/>
            <a:ext cx="6616658" cy="29279"/>
          </a:xfrm>
          <a:prstGeom prst="line">
            <a:avLst/>
          </a:prstGeom>
          <a:ln w="38100" cap="flat">
            <a:solidFill>
              <a:srgbClr val="FFCDCD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0FA83B29-E837-5B86-FDD5-B6DB1A38C443}"/>
              </a:ext>
            </a:extLst>
          </p:cNvPr>
          <p:cNvSpPr txBox="1"/>
          <p:nvPr/>
        </p:nvSpPr>
        <p:spPr>
          <a:xfrm>
            <a:off x="906860" y="354487"/>
            <a:ext cx="449767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のこ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447002DB-D3CD-49EF-CE1B-7F78BE702AD2}"/>
              </a:ext>
            </a:extLst>
          </p:cNvPr>
          <p:cNvSpPr txBox="1"/>
          <p:nvPr/>
        </p:nvSpPr>
        <p:spPr>
          <a:xfrm>
            <a:off x="1892399" y="342575"/>
            <a:ext cx="866363" cy="15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しょくざい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344FEA88-CEFF-D52A-2C4E-FAB0BD5CA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954479"/>
              </p:ext>
            </p:extLst>
          </p:nvPr>
        </p:nvGraphicFramePr>
        <p:xfrm>
          <a:off x="476870" y="1416050"/>
          <a:ext cx="9746630" cy="3632833"/>
        </p:xfrm>
        <a:graphic>
          <a:graphicData uri="http://schemas.openxmlformats.org/drawingml/2006/table">
            <a:tbl>
              <a:tblPr/>
              <a:tblGrid>
                <a:gridCol w="1949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9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180" dirty="0" err="1">
                          <a:solidFill>
                            <a:srgbClr val="00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残されていた食材</a:t>
                      </a: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237" dirty="0" err="1">
                          <a:solidFill>
                            <a:srgbClr val="00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買った日</a:t>
                      </a: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状態</a:t>
                      </a: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115" dirty="0" err="1">
                          <a:solidFill>
                            <a:srgbClr val="00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保存方法</a:t>
                      </a: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285" dirty="0" err="1">
                          <a:solidFill>
                            <a:srgbClr val="00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残った理由</a:t>
                      </a: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67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95045AAE-A1C3-E77A-3B7E-673388DF9783}"/>
              </a:ext>
            </a:extLst>
          </p:cNvPr>
          <p:cNvSpPr txBox="1"/>
          <p:nvPr/>
        </p:nvSpPr>
        <p:spPr>
          <a:xfrm>
            <a:off x="740084" y="1480011"/>
            <a:ext cx="228600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のこ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418C050-06D3-51B5-DE97-184866F05992}"/>
              </a:ext>
            </a:extLst>
          </p:cNvPr>
          <p:cNvSpPr txBox="1"/>
          <p:nvPr/>
        </p:nvSpPr>
        <p:spPr>
          <a:xfrm>
            <a:off x="1676049" y="1480011"/>
            <a:ext cx="571500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しょくざい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33EACB2B-0085-9BF6-20C3-46D60B982D48}"/>
              </a:ext>
            </a:extLst>
          </p:cNvPr>
          <p:cNvSpPr txBox="1"/>
          <p:nvPr/>
        </p:nvSpPr>
        <p:spPr>
          <a:xfrm>
            <a:off x="2984500" y="1480011"/>
            <a:ext cx="800100" cy="141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　　　  ひ</a:t>
            </a: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C24CB7B4-1AE6-2F34-731F-E75B6FAF9C9B}"/>
              </a:ext>
            </a:extLst>
          </p:cNvPr>
          <p:cNvSpPr txBox="1"/>
          <p:nvPr/>
        </p:nvSpPr>
        <p:spPr>
          <a:xfrm>
            <a:off x="5064434" y="1480011"/>
            <a:ext cx="571500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じょうたい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FF2FF511-C229-C8D8-ECB5-00B7C963D298}"/>
              </a:ext>
            </a:extLst>
          </p:cNvPr>
          <p:cNvSpPr txBox="1"/>
          <p:nvPr/>
        </p:nvSpPr>
        <p:spPr>
          <a:xfrm>
            <a:off x="6911219" y="1480011"/>
            <a:ext cx="800100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ほぞんほうほう</a:t>
            </a: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B3B28450-C47F-17E2-7C83-EC9449E6CC6C}"/>
              </a:ext>
            </a:extLst>
          </p:cNvPr>
          <p:cNvSpPr txBox="1"/>
          <p:nvPr/>
        </p:nvSpPr>
        <p:spPr>
          <a:xfrm>
            <a:off x="8728975" y="1480011"/>
            <a:ext cx="228600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のこ</a:t>
            </a: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58642EEB-13D5-072D-8745-21C835052EAC}"/>
              </a:ext>
            </a:extLst>
          </p:cNvPr>
          <p:cNvSpPr txBox="1"/>
          <p:nvPr/>
        </p:nvSpPr>
        <p:spPr>
          <a:xfrm>
            <a:off x="9331634" y="1480011"/>
            <a:ext cx="342900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りゆう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68756" y="238224"/>
            <a:ext cx="10154488" cy="7083553"/>
          </a:xfrm>
          <a:custGeom>
            <a:avLst/>
            <a:gdLst/>
            <a:ahLst/>
            <a:cxnLst/>
            <a:rect l="l" t="t" r="r" b="b"/>
            <a:pathLst>
              <a:path w="3639139" h="2538585">
                <a:moveTo>
                  <a:pt x="0" y="0"/>
                </a:moveTo>
                <a:lnTo>
                  <a:pt x="3639139" y="0"/>
                </a:lnTo>
                <a:lnTo>
                  <a:pt x="3639139" y="2538585"/>
                </a:lnTo>
                <a:lnTo>
                  <a:pt x="0" y="2538585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6" name="Freeform 6"/>
          <p:cNvSpPr/>
          <p:nvPr/>
        </p:nvSpPr>
        <p:spPr>
          <a:xfrm>
            <a:off x="5890246" y="447393"/>
            <a:ext cx="4236385" cy="503329"/>
          </a:xfrm>
          <a:custGeom>
            <a:avLst/>
            <a:gdLst/>
            <a:ahLst/>
            <a:cxnLst/>
            <a:rect l="l" t="t" r="r" b="b"/>
            <a:pathLst>
              <a:path w="1518225" h="180382">
                <a:moveTo>
                  <a:pt x="67617" y="0"/>
                </a:moveTo>
                <a:lnTo>
                  <a:pt x="1450608" y="0"/>
                </a:lnTo>
                <a:cubicBezTo>
                  <a:pt x="1468541" y="0"/>
                  <a:pt x="1485739" y="7124"/>
                  <a:pt x="1498420" y="19805"/>
                </a:cubicBezTo>
                <a:cubicBezTo>
                  <a:pt x="1511101" y="32485"/>
                  <a:pt x="1518225" y="49684"/>
                  <a:pt x="1518225" y="67617"/>
                </a:cubicBezTo>
                <a:lnTo>
                  <a:pt x="1518225" y="112765"/>
                </a:lnTo>
                <a:cubicBezTo>
                  <a:pt x="1518225" y="130698"/>
                  <a:pt x="1511101" y="147897"/>
                  <a:pt x="1498420" y="160577"/>
                </a:cubicBezTo>
                <a:cubicBezTo>
                  <a:pt x="1485739" y="173258"/>
                  <a:pt x="1468541" y="180382"/>
                  <a:pt x="1450608" y="180382"/>
                </a:cubicBezTo>
                <a:lnTo>
                  <a:pt x="67617" y="180382"/>
                </a:lnTo>
                <a:cubicBezTo>
                  <a:pt x="49684" y="180382"/>
                  <a:pt x="32485" y="173258"/>
                  <a:pt x="19805" y="160577"/>
                </a:cubicBezTo>
                <a:cubicBezTo>
                  <a:pt x="7124" y="147897"/>
                  <a:pt x="0" y="130698"/>
                  <a:pt x="0" y="112765"/>
                </a:cubicBezTo>
                <a:lnTo>
                  <a:pt x="0" y="67617"/>
                </a:lnTo>
                <a:cubicBezTo>
                  <a:pt x="0" y="49684"/>
                  <a:pt x="7124" y="32485"/>
                  <a:pt x="19805" y="19805"/>
                </a:cubicBezTo>
                <a:cubicBezTo>
                  <a:pt x="32485" y="7124"/>
                  <a:pt x="49684" y="0"/>
                  <a:pt x="67617" y="0"/>
                </a:cubicBezTo>
                <a:close/>
              </a:path>
            </a:pathLst>
          </a:custGeom>
          <a:solidFill>
            <a:srgbClr val="FFCDCD"/>
          </a:solidFill>
        </p:spPr>
      </p:sp>
      <p:sp>
        <p:nvSpPr>
          <p:cNvPr id="14" name="TextBox 14"/>
          <p:cNvSpPr txBox="1"/>
          <p:nvPr/>
        </p:nvSpPr>
        <p:spPr>
          <a:xfrm>
            <a:off x="6311387" y="579166"/>
            <a:ext cx="1185896" cy="24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年　　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1665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9930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くみ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3B0725C-00E5-E4A9-0817-9C8543FF0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726187"/>
              </p:ext>
            </p:extLst>
          </p:nvPr>
        </p:nvGraphicFramePr>
        <p:xfrm>
          <a:off x="469900" y="1167413"/>
          <a:ext cx="9746628" cy="6052161"/>
        </p:xfrm>
        <a:graphic>
          <a:graphicData uri="http://schemas.openxmlformats.org/drawingml/2006/table">
            <a:tbl>
              <a:tblPr/>
              <a:tblGrid>
                <a:gridCol w="2436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6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6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513" dirty="0" err="1">
                          <a:solidFill>
                            <a:srgbClr val="00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食材名</a:t>
                      </a: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307">
                          <a:solidFill>
                            <a:srgbClr val="00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買った日</a:t>
                      </a: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163">
                          <a:solidFill>
                            <a:srgbClr val="00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消費期限</a:t>
                      </a: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163">
                          <a:solidFill>
                            <a:srgbClr val="00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おすすめの保存方法</a:t>
                      </a: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67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845173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250439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398375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371214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E3281CBA-9530-32EB-778D-BA4934B8718C}"/>
              </a:ext>
            </a:extLst>
          </p:cNvPr>
          <p:cNvSpPr txBox="1"/>
          <p:nvPr/>
        </p:nvSpPr>
        <p:spPr>
          <a:xfrm>
            <a:off x="9002097" y="1231374"/>
            <a:ext cx="800100" cy="1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ea typeface="M Plus Rounded Black"/>
              </a:rPr>
              <a:t>ほぞんほうほう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20945B2E-7189-73FC-37D0-0534FB996710}"/>
              </a:ext>
            </a:extLst>
          </p:cNvPr>
          <p:cNvSpPr txBox="1"/>
          <p:nvPr/>
        </p:nvSpPr>
        <p:spPr>
          <a:xfrm>
            <a:off x="-503153" y="604451"/>
            <a:ext cx="3809107" cy="33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ea typeface="M Plus Rounded Black"/>
              </a:rPr>
              <a:t>冷蔵庫管理表</a:t>
            </a:r>
            <a:endParaRPr lang="en-US" sz="2000" dirty="0">
              <a:solidFill>
                <a:srgbClr val="000000"/>
              </a:solidFill>
              <a:ea typeface="M Plus Rounded Black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258C7184-9E97-97F6-EF20-4896028F565A}"/>
              </a:ext>
            </a:extLst>
          </p:cNvPr>
          <p:cNvSpPr txBox="1"/>
          <p:nvPr/>
        </p:nvSpPr>
        <p:spPr>
          <a:xfrm>
            <a:off x="1334726" y="1231374"/>
            <a:ext cx="800100" cy="1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ea typeface="M Plus Rounded Black"/>
              </a:rPr>
              <a:t>しょくざいめい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D37BAA82-2015-578B-FF44-482E055E88E2}"/>
              </a:ext>
            </a:extLst>
          </p:cNvPr>
          <p:cNvSpPr txBox="1"/>
          <p:nvPr/>
        </p:nvSpPr>
        <p:spPr>
          <a:xfrm>
            <a:off x="486161" y="501650"/>
            <a:ext cx="1845930" cy="141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れい</a:t>
            </a:r>
            <a:r>
              <a:rPr lang="en-US" sz="9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ぞう</a:t>
            </a:r>
            <a:r>
              <a:rPr lang="en-US" sz="9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こ </a:t>
            </a:r>
            <a:r>
              <a:rPr lang="en-US" sz="900" dirty="0" err="1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かんり</a:t>
            </a:r>
            <a:r>
              <a:rPr lang="en-US" sz="9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ひょう</a:t>
            </a:r>
            <a:endParaRPr lang="en-US" sz="900" dirty="0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2A13E82D-BD04-FA2D-6E15-7A9B13FDB86C}"/>
              </a:ext>
            </a:extLst>
          </p:cNvPr>
          <p:cNvSpPr txBox="1"/>
          <p:nvPr/>
        </p:nvSpPr>
        <p:spPr>
          <a:xfrm>
            <a:off x="3670300" y="1249856"/>
            <a:ext cx="937719" cy="153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dirty="0">
                <a:solidFill>
                  <a:srgbClr val="000000"/>
                </a:solidFill>
                <a:ea typeface="M Plus Rounded Black"/>
              </a:rPr>
              <a:t>か　　　  </a:t>
            </a:r>
            <a:r>
              <a:rPr lang="ja-JP" altLang="en-US" sz="900" dirty="0">
                <a:solidFill>
                  <a:srgbClr val="000000"/>
                </a:solidFill>
                <a:ea typeface="M Plus Rounded Black"/>
              </a:rPr>
              <a:t>　　</a:t>
            </a:r>
            <a:r>
              <a:rPr lang="en-US" sz="900" dirty="0">
                <a:solidFill>
                  <a:srgbClr val="000000"/>
                </a:solidFill>
                <a:ea typeface="M Plus Rounded Black"/>
              </a:rPr>
              <a:t>ひ</a:t>
            </a: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3567C05D-66CA-1E35-8DFA-0A8E16A2B1AC}"/>
              </a:ext>
            </a:extLst>
          </p:cNvPr>
          <p:cNvSpPr txBox="1"/>
          <p:nvPr/>
        </p:nvSpPr>
        <p:spPr>
          <a:xfrm>
            <a:off x="6169615" y="1231374"/>
            <a:ext cx="800100" cy="1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ea typeface="M Plus Rounded Black"/>
              </a:rPr>
              <a:t>しょうひきげん</a:t>
            </a:r>
          </a:p>
        </p:txBody>
      </p:sp>
    </p:spTree>
    <p:extLst>
      <p:ext uri="{BB962C8B-B14F-4D97-AF65-F5344CB8AC3E}">
        <p14:creationId xmlns:p14="http://schemas.microsoft.com/office/powerpoint/2010/main" val="284064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8756" y="238224"/>
            <a:ext cx="10154488" cy="7083553"/>
            <a:chOff x="0" y="0"/>
            <a:chExt cx="3639139" cy="25385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9139" cy="2538585"/>
            </a:xfrm>
            <a:custGeom>
              <a:avLst/>
              <a:gdLst/>
              <a:ahLst/>
              <a:cxnLst/>
              <a:rect l="l" t="t" r="r" b="b"/>
              <a:pathLst>
                <a:path w="3639139" h="2538585">
                  <a:moveTo>
                    <a:pt x="0" y="0"/>
                  </a:moveTo>
                  <a:lnTo>
                    <a:pt x="3639139" y="0"/>
                  </a:lnTo>
                  <a:lnTo>
                    <a:pt x="3639139" y="2538585"/>
                  </a:lnTo>
                  <a:lnTo>
                    <a:pt x="0" y="25385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5890246" y="447393"/>
            <a:ext cx="4236385" cy="503329"/>
          </a:xfrm>
          <a:custGeom>
            <a:avLst/>
            <a:gdLst/>
            <a:ahLst/>
            <a:cxnLst/>
            <a:rect l="l" t="t" r="r" b="b"/>
            <a:pathLst>
              <a:path w="1518225" h="180382">
                <a:moveTo>
                  <a:pt x="67617" y="0"/>
                </a:moveTo>
                <a:lnTo>
                  <a:pt x="1450608" y="0"/>
                </a:lnTo>
                <a:cubicBezTo>
                  <a:pt x="1468541" y="0"/>
                  <a:pt x="1485739" y="7124"/>
                  <a:pt x="1498420" y="19805"/>
                </a:cubicBezTo>
                <a:cubicBezTo>
                  <a:pt x="1511101" y="32485"/>
                  <a:pt x="1518225" y="49684"/>
                  <a:pt x="1518225" y="67617"/>
                </a:cubicBezTo>
                <a:lnTo>
                  <a:pt x="1518225" y="112765"/>
                </a:lnTo>
                <a:cubicBezTo>
                  <a:pt x="1518225" y="130698"/>
                  <a:pt x="1511101" y="147897"/>
                  <a:pt x="1498420" y="160577"/>
                </a:cubicBezTo>
                <a:cubicBezTo>
                  <a:pt x="1485739" y="173258"/>
                  <a:pt x="1468541" y="180382"/>
                  <a:pt x="1450608" y="180382"/>
                </a:cubicBezTo>
                <a:lnTo>
                  <a:pt x="67617" y="180382"/>
                </a:lnTo>
                <a:cubicBezTo>
                  <a:pt x="49684" y="180382"/>
                  <a:pt x="32485" y="173258"/>
                  <a:pt x="19805" y="160577"/>
                </a:cubicBezTo>
                <a:cubicBezTo>
                  <a:pt x="7124" y="147897"/>
                  <a:pt x="0" y="130698"/>
                  <a:pt x="0" y="112765"/>
                </a:cubicBezTo>
                <a:lnTo>
                  <a:pt x="0" y="67617"/>
                </a:lnTo>
                <a:cubicBezTo>
                  <a:pt x="0" y="49684"/>
                  <a:pt x="7124" y="32485"/>
                  <a:pt x="19805" y="19805"/>
                </a:cubicBezTo>
                <a:cubicBezTo>
                  <a:pt x="32485" y="7124"/>
                  <a:pt x="49684" y="0"/>
                  <a:pt x="67617" y="0"/>
                </a:cubicBezTo>
                <a:close/>
              </a:path>
            </a:pathLst>
          </a:custGeom>
          <a:solidFill>
            <a:srgbClr val="FFCDCD"/>
          </a:solidFill>
        </p:spPr>
      </p:sp>
      <p:sp>
        <p:nvSpPr>
          <p:cNvPr id="8" name="AutoShape 8"/>
          <p:cNvSpPr/>
          <p:nvPr/>
        </p:nvSpPr>
        <p:spPr>
          <a:xfrm flipV="1">
            <a:off x="463547" y="820322"/>
            <a:ext cx="4339608" cy="32087"/>
          </a:xfrm>
          <a:prstGeom prst="line">
            <a:avLst/>
          </a:prstGeom>
          <a:ln w="38100" cap="flat">
            <a:solidFill>
              <a:srgbClr val="FFCDCD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476872" y="5050186"/>
            <a:ext cx="3012778" cy="614269"/>
            <a:chOff x="0" y="0"/>
            <a:chExt cx="1079712" cy="1802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9712" cy="180249"/>
            </a:xfrm>
            <a:custGeom>
              <a:avLst/>
              <a:gdLst/>
              <a:ahLst/>
              <a:cxnLst/>
              <a:rect l="l" t="t" r="r" b="b"/>
              <a:pathLst>
                <a:path w="1079712" h="180249">
                  <a:moveTo>
                    <a:pt x="90124" y="0"/>
                  </a:moveTo>
                  <a:lnTo>
                    <a:pt x="989587" y="0"/>
                  </a:lnTo>
                  <a:cubicBezTo>
                    <a:pt x="1013490" y="0"/>
                    <a:pt x="1036413" y="9495"/>
                    <a:pt x="1053315" y="26397"/>
                  </a:cubicBezTo>
                  <a:cubicBezTo>
                    <a:pt x="1070216" y="43298"/>
                    <a:pt x="1079712" y="66222"/>
                    <a:pt x="1079712" y="90124"/>
                  </a:cubicBezTo>
                  <a:lnTo>
                    <a:pt x="1079712" y="90124"/>
                  </a:lnTo>
                  <a:cubicBezTo>
                    <a:pt x="1079712" y="114027"/>
                    <a:pt x="1070216" y="136950"/>
                    <a:pt x="1053315" y="153852"/>
                  </a:cubicBezTo>
                  <a:cubicBezTo>
                    <a:pt x="1036413" y="170754"/>
                    <a:pt x="1013490" y="180249"/>
                    <a:pt x="989587" y="180249"/>
                  </a:cubicBezTo>
                  <a:lnTo>
                    <a:pt x="90124" y="180249"/>
                  </a:lnTo>
                  <a:cubicBezTo>
                    <a:pt x="66222" y="180249"/>
                    <a:pt x="43298" y="170754"/>
                    <a:pt x="26397" y="153852"/>
                  </a:cubicBezTo>
                  <a:cubicBezTo>
                    <a:pt x="9495" y="136950"/>
                    <a:pt x="0" y="114027"/>
                    <a:pt x="0" y="90124"/>
                  </a:cubicBezTo>
                  <a:lnTo>
                    <a:pt x="0" y="90124"/>
                  </a:lnTo>
                  <a:cubicBezTo>
                    <a:pt x="0" y="66222"/>
                    <a:pt x="9495" y="43298"/>
                    <a:pt x="26397" y="26397"/>
                  </a:cubicBezTo>
                  <a:cubicBezTo>
                    <a:pt x="43298" y="9495"/>
                    <a:pt x="66222" y="0"/>
                    <a:pt x="90124" y="0"/>
                  </a:cubicBezTo>
                  <a:close/>
                </a:path>
              </a:pathLst>
            </a:custGeom>
            <a:solidFill>
              <a:srgbClr val="FFCDC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311387" y="579166"/>
            <a:ext cx="1185896" cy="24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年　　組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1665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99300" y="418818"/>
            <a:ext cx="254050" cy="15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くみ</a:t>
            </a:r>
            <a:endParaRPr lang="en-US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18269" y="507606"/>
            <a:ext cx="4236385" cy="273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ja-JP" altLang="en-US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ハンパな食材でつくるレシピ</a:t>
            </a:r>
            <a:endParaRPr lang="en-US" sz="18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14158" y="5206677"/>
            <a:ext cx="2512214" cy="27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ja-JP" altLang="en-US" sz="1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まとめて</a:t>
            </a:r>
            <a:r>
              <a:rPr lang="en-US" sz="180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気づいたこと</a:t>
            </a:r>
            <a:endParaRPr lang="en-US" sz="18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BD327C1D-8903-313D-B834-2DBE0D76F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2203"/>
              </p:ext>
            </p:extLst>
          </p:nvPr>
        </p:nvGraphicFramePr>
        <p:xfrm>
          <a:off x="476872" y="1187450"/>
          <a:ext cx="9746628" cy="3632833"/>
        </p:xfrm>
        <a:graphic>
          <a:graphicData uri="http://schemas.openxmlformats.org/drawingml/2006/table">
            <a:tbl>
              <a:tblPr/>
              <a:tblGrid>
                <a:gridCol w="2436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6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6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180" dirty="0" err="1">
                          <a:solidFill>
                            <a:srgbClr val="00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食材名</a:t>
                      </a: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307">
                          <a:solidFill>
                            <a:srgbClr val="00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料理名</a:t>
                      </a: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280">
                          <a:solidFill>
                            <a:srgbClr val="00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その他の食材</a:t>
                      </a: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spc="163">
                          <a:solidFill>
                            <a:srgbClr val="00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つくり方</a:t>
                      </a: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67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Box 3">
            <a:extLst>
              <a:ext uri="{FF2B5EF4-FFF2-40B4-BE49-F238E27FC236}">
                <a16:creationId xmlns:a16="http://schemas.microsoft.com/office/drawing/2014/main" id="{85A8AEFF-E3E3-1860-D0B1-5A4FFA041340}"/>
              </a:ext>
            </a:extLst>
          </p:cNvPr>
          <p:cNvSpPr txBox="1"/>
          <p:nvPr/>
        </p:nvSpPr>
        <p:spPr>
          <a:xfrm>
            <a:off x="9119238" y="1282396"/>
            <a:ext cx="228600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かた</a:t>
            </a:r>
            <a:endParaRPr lang="en-US" sz="900" dirty="0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6549D6C5-3964-FDA3-3A86-78207E6A5719}"/>
              </a:ext>
            </a:extLst>
          </p:cNvPr>
          <p:cNvSpPr txBox="1"/>
          <p:nvPr/>
        </p:nvSpPr>
        <p:spPr>
          <a:xfrm>
            <a:off x="1341698" y="1251411"/>
            <a:ext cx="800100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しょくざいめい</a:t>
            </a:r>
            <a:endParaRPr lang="en-US" sz="900" dirty="0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24760908-9FB5-5D88-ED29-BCA20E933020}"/>
              </a:ext>
            </a:extLst>
          </p:cNvPr>
          <p:cNvSpPr txBox="1"/>
          <p:nvPr/>
        </p:nvSpPr>
        <p:spPr>
          <a:xfrm>
            <a:off x="3813071" y="1217627"/>
            <a:ext cx="685800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りょうりめい</a:t>
            </a: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D25CB107-0BE0-A9CE-88B3-D6D65E10F523}"/>
              </a:ext>
            </a:extLst>
          </p:cNvPr>
          <p:cNvSpPr txBox="1"/>
          <p:nvPr/>
        </p:nvSpPr>
        <p:spPr>
          <a:xfrm>
            <a:off x="6363017" y="1217627"/>
            <a:ext cx="228600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ほか</a:t>
            </a: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7C14FB2A-1AA2-B676-249B-6D2D19C22849}"/>
              </a:ext>
            </a:extLst>
          </p:cNvPr>
          <p:cNvSpPr txBox="1"/>
          <p:nvPr/>
        </p:nvSpPr>
        <p:spPr>
          <a:xfrm>
            <a:off x="6660931" y="1217627"/>
            <a:ext cx="571500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しょくざい</a:t>
            </a: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99B5D8DE-176B-79B3-F14C-88EEE0EE6495}"/>
              </a:ext>
            </a:extLst>
          </p:cNvPr>
          <p:cNvSpPr txBox="1"/>
          <p:nvPr/>
        </p:nvSpPr>
        <p:spPr>
          <a:xfrm>
            <a:off x="1803400" y="391919"/>
            <a:ext cx="800100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しょくざい</a:t>
            </a:r>
            <a:endParaRPr lang="en-US" sz="900" dirty="0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DFB90E20-A66B-7F1E-A2BF-46933F58F166}"/>
              </a:ext>
            </a:extLst>
          </p:cNvPr>
          <p:cNvSpPr txBox="1"/>
          <p:nvPr/>
        </p:nvSpPr>
        <p:spPr>
          <a:xfrm>
            <a:off x="1727763" y="5065035"/>
            <a:ext cx="228600" cy="141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ja-JP" altLang="en-US" sz="9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き</a:t>
            </a:r>
            <a:endParaRPr lang="en-US" sz="900" dirty="0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1A5CC5AE-7107-4A1E-B5A5-FA2E28B529BD}"/>
              </a:ext>
            </a:extLst>
          </p:cNvPr>
          <p:cNvSpPr/>
          <p:nvPr/>
        </p:nvSpPr>
        <p:spPr>
          <a:xfrm flipV="1">
            <a:off x="3532268" y="5397296"/>
            <a:ext cx="6616658" cy="29279"/>
          </a:xfrm>
          <a:prstGeom prst="line">
            <a:avLst/>
          </a:prstGeom>
          <a:ln w="38100" cap="flat">
            <a:solidFill>
              <a:srgbClr val="FFCDCD"/>
            </a:solidFill>
            <a:prstDash val="sysDot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2300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73</Words>
  <Application>Microsoft Office PowerPoint</Application>
  <PresentationFormat>ユーザー設定</PresentationFormat>
  <Paragraphs>51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BIZ UDゴシック</vt:lpstr>
      <vt:lpstr>Arial</vt:lpstr>
      <vt:lpstr>Calibri</vt:lpstr>
      <vt:lpstr>BIZ UDPゴシック</vt:lpstr>
      <vt:lpstr>游ゴシック</vt:lpstr>
      <vt:lpstr>Office Theme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味の素ワークシート＿トウモロコシ</dc:title>
  <dc:creator>y.shimizu</dc:creator>
  <cp:lastModifiedBy>清水 優香子</cp:lastModifiedBy>
  <cp:revision>5</cp:revision>
  <dcterms:created xsi:type="dcterms:W3CDTF">2006-08-16T00:00:00Z</dcterms:created>
  <dcterms:modified xsi:type="dcterms:W3CDTF">2023-06-23T07:30:47Z</dcterms:modified>
  <dc:identifier>DAFmh8V4_08</dc:identifier>
</cp:coreProperties>
</file>