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5"/>
  </p:notesMasterIdLst>
  <p:sldIdLst>
    <p:sldId id="261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4DA"/>
    <a:srgbClr val="7F4F21"/>
    <a:srgbClr val="042433"/>
    <a:srgbClr val="FFCC82"/>
    <a:srgbClr val="FFB64D"/>
    <a:srgbClr val="7DA973"/>
    <a:srgbClr val="5C84C4"/>
    <a:srgbClr val="B5CEAF"/>
    <a:srgbClr val="A9BFE0"/>
    <a:srgbClr val="FF6F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D2BB00-9047-DCC4-047A-A3F6B76BA4D5}" v="2" dt="2024-06-21T05:50:40.614"/>
    <p1510:client id="{FF05DCD6-AB05-50C2-DDB9-64D827ECC9D5}" v="47" dt="2024-06-21T05:43:34.3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64"/>
    <p:restoredTop sz="94707"/>
  </p:normalViewPr>
  <p:slideViewPr>
    <p:cSldViewPr snapToGrid="0">
      <p:cViewPr varScale="1">
        <p:scale>
          <a:sx n="47" d="100"/>
          <a:sy n="47" d="100"/>
        </p:scale>
        <p:origin x="3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橋 沙織" userId="S::s-ishibashi@one-publishing.co.jp::5c4258d6-fd5f-4891-a10d-eb9b4ddd1953" providerId="AD" clId="Web-{1CD2BB00-9047-DCC4-047A-A3F6B76BA4D5}"/>
    <pc:docChg chg="modSld">
      <pc:chgData name="石橋 沙織" userId="S::s-ishibashi@one-publishing.co.jp::5c4258d6-fd5f-4891-a10d-eb9b4ddd1953" providerId="AD" clId="Web-{1CD2BB00-9047-DCC4-047A-A3F6B76BA4D5}" dt="2024-06-21T05:50:40.614" v="1" actId="1076"/>
      <pc:docMkLst>
        <pc:docMk/>
      </pc:docMkLst>
      <pc:sldChg chg="delSp modSp">
        <pc:chgData name="石橋 沙織" userId="S::s-ishibashi@one-publishing.co.jp::5c4258d6-fd5f-4891-a10d-eb9b4ddd1953" providerId="AD" clId="Web-{1CD2BB00-9047-DCC4-047A-A3F6B76BA4D5}" dt="2024-06-21T05:50:40.614" v="1" actId="1076"/>
        <pc:sldMkLst>
          <pc:docMk/>
          <pc:sldMk cId="3012258881" sldId="262"/>
        </pc:sldMkLst>
        <pc:spChg chg="del">
          <ac:chgData name="石橋 沙織" userId="S::s-ishibashi@one-publishing.co.jp::5c4258d6-fd5f-4891-a10d-eb9b4ddd1953" providerId="AD" clId="Web-{1CD2BB00-9047-DCC4-047A-A3F6B76BA4D5}" dt="2024-06-21T05:50:36.411" v="0"/>
          <ac:spMkLst>
            <pc:docMk/>
            <pc:sldMk cId="3012258881" sldId="262"/>
            <ac:spMk id="2" creationId="{5924E16D-7500-89ED-F8D3-7F5B70A7BA28}"/>
          </ac:spMkLst>
        </pc:spChg>
        <pc:picChg chg="mod">
          <ac:chgData name="石橋 沙織" userId="S::s-ishibashi@one-publishing.co.jp::5c4258d6-fd5f-4891-a10d-eb9b4ddd1953" providerId="AD" clId="Web-{1CD2BB00-9047-DCC4-047A-A3F6B76BA4D5}" dt="2024-06-21T05:50:40.614" v="1" actId="1076"/>
          <ac:picMkLst>
            <pc:docMk/>
            <pc:sldMk cId="3012258881" sldId="262"/>
            <ac:picMk id="4" creationId="{8C95FE8E-44D4-FFD8-E3F5-B6771C210951}"/>
          </ac:picMkLst>
        </pc:picChg>
      </pc:sldChg>
    </pc:docChg>
  </pc:docChgLst>
  <pc:docChgLst>
    <pc:chgData name="石橋 沙織" userId="S::s-ishibashi@one-publishing.co.jp::5c4258d6-fd5f-4891-a10d-eb9b4ddd1953" providerId="AD" clId="Web-{FF05DCD6-AB05-50C2-DDB9-64D827ECC9D5}"/>
    <pc:docChg chg="addSld delSld modSld">
      <pc:chgData name="石橋 沙織" userId="S::s-ishibashi@one-publishing.co.jp::5c4258d6-fd5f-4891-a10d-eb9b4ddd1953" providerId="AD" clId="Web-{FF05DCD6-AB05-50C2-DDB9-64D827ECC9D5}" dt="2024-06-21T05:43:34.314" v="35" actId="1076"/>
      <pc:docMkLst>
        <pc:docMk/>
      </pc:docMkLst>
      <pc:sldChg chg="del">
        <pc:chgData name="石橋 沙織" userId="S::s-ishibashi@one-publishing.co.jp::5c4258d6-fd5f-4891-a10d-eb9b4ddd1953" providerId="AD" clId="Web-{FF05DCD6-AB05-50C2-DDB9-64D827ECC9D5}" dt="2024-06-21T05:35:58.833" v="0"/>
        <pc:sldMkLst>
          <pc:docMk/>
          <pc:sldMk cId="1389119532" sldId="260"/>
        </pc:sldMkLst>
      </pc:sldChg>
      <pc:sldChg chg="modSp add replId">
        <pc:chgData name="石橋 沙織" userId="S::s-ishibashi@one-publishing.co.jp::5c4258d6-fd5f-4891-a10d-eb9b4ddd1953" providerId="AD" clId="Web-{FF05DCD6-AB05-50C2-DDB9-64D827ECC9D5}" dt="2024-06-21T05:43:34.314" v="35" actId="1076"/>
        <pc:sldMkLst>
          <pc:docMk/>
          <pc:sldMk cId="3677431450" sldId="261"/>
        </pc:sldMkLst>
        <pc:spChg chg="mod">
          <ac:chgData name="石橋 沙織" userId="S::s-ishibashi@one-publishing.co.jp::5c4258d6-fd5f-4891-a10d-eb9b4ddd1953" providerId="AD" clId="Web-{FF05DCD6-AB05-50C2-DDB9-64D827ECC9D5}" dt="2024-06-21T05:38:22.946" v="13"/>
          <ac:spMkLst>
            <pc:docMk/>
            <pc:sldMk cId="3677431450" sldId="261"/>
            <ac:spMk id="31" creationId="{B1656DC0-5599-A799-8F5C-BFE9C4911627}"/>
          </ac:spMkLst>
        </pc:spChg>
        <pc:spChg chg="mod">
          <ac:chgData name="石橋 沙織" userId="S::s-ishibashi@one-publishing.co.jp::5c4258d6-fd5f-4891-a10d-eb9b4ddd1953" providerId="AD" clId="Web-{FF05DCD6-AB05-50C2-DDB9-64D827ECC9D5}" dt="2024-06-21T05:37:52.446" v="11"/>
          <ac:spMkLst>
            <pc:docMk/>
            <pc:sldMk cId="3677431450" sldId="261"/>
            <ac:spMk id="33" creationId="{EC0B2773-2A18-5EAB-8F25-1B297FC964D4}"/>
          </ac:spMkLst>
        </pc:spChg>
        <pc:spChg chg="mod">
          <ac:chgData name="石橋 沙織" userId="S::s-ishibashi@one-publishing.co.jp::5c4258d6-fd5f-4891-a10d-eb9b4ddd1953" providerId="AD" clId="Web-{FF05DCD6-AB05-50C2-DDB9-64D827ECC9D5}" dt="2024-06-21T05:38:10.665" v="12"/>
          <ac:spMkLst>
            <pc:docMk/>
            <pc:sldMk cId="3677431450" sldId="261"/>
            <ac:spMk id="34" creationId="{37053FC1-2166-E7A4-9A92-633DA63BCE28}"/>
          </ac:spMkLst>
        </pc:spChg>
        <pc:spChg chg="mod">
          <ac:chgData name="石橋 沙織" userId="S::s-ishibashi@one-publishing.co.jp::5c4258d6-fd5f-4891-a10d-eb9b4ddd1953" providerId="AD" clId="Web-{FF05DCD6-AB05-50C2-DDB9-64D827ECC9D5}" dt="2024-06-21T05:38:26.212" v="14"/>
          <ac:spMkLst>
            <pc:docMk/>
            <pc:sldMk cId="3677431450" sldId="261"/>
            <ac:spMk id="36" creationId="{BA3C7430-72EA-32FC-FE01-75FB133B9E8B}"/>
          </ac:spMkLst>
        </pc:spChg>
        <pc:spChg chg="mod">
          <ac:chgData name="石橋 沙織" userId="S::s-ishibashi@one-publishing.co.jp::5c4258d6-fd5f-4891-a10d-eb9b4ddd1953" providerId="AD" clId="Web-{FF05DCD6-AB05-50C2-DDB9-64D827ECC9D5}" dt="2024-06-21T05:37:11.147" v="8"/>
          <ac:spMkLst>
            <pc:docMk/>
            <pc:sldMk cId="3677431450" sldId="261"/>
            <ac:spMk id="50" creationId="{A2A608CB-6E4A-37F6-965E-AF28FF6F1126}"/>
          </ac:spMkLst>
        </pc:spChg>
        <pc:spChg chg="mod">
          <ac:chgData name="石橋 沙織" userId="S::s-ishibashi@one-publishing.co.jp::5c4258d6-fd5f-4891-a10d-eb9b4ddd1953" providerId="AD" clId="Web-{FF05DCD6-AB05-50C2-DDB9-64D827ECC9D5}" dt="2024-06-21T05:43:20.611" v="33" actId="1076"/>
          <ac:spMkLst>
            <pc:docMk/>
            <pc:sldMk cId="3677431450" sldId="261"/>
            <ac:spMk id="51" creationId="{B397CED6-F882-2198-C1CB-AC5925725ADA}"/>
          </ac:spMkLst>
        </pc:spChg>
        <pc:spChg chg="mod">
          <ac:chgData name="石橋 沙織" userId="S::s-ishibashi@one-publishing.co.jp::5c4258d6-fd5f-4891-a10d-eb9b4ddd1953" providerId="AD" clId="Web-{FF05DCD6-AB05-50C2-DDB9-64D827ECC9D5}" dt="2024-06-21T05:39:18.776" v="19"/>
          <ac:spMkLst>
            <pc:docMk/>
            <pc:sldMk cId="3677431450" sldId="261"/>
            <ac:spMk id="53" creationId="{0FCF2401-0F94-FE01-667E-CE785D8A6674}"/>
          </ac:spMkLst>
        </pc:spChg>
        <pc:spChg chg="mod">
          <ac:chgData name="石橋 沙織" userId="S::s-ishibashi@one-publishing.co.jp::5c4258d6-fd5f-4891-a10d-eb9b4ddd1953" providerId="AD" clId="Web-{FF05DCD6-AB05-50C2-DDB9-64D827ECC9D5}" dt="2024-06-21T05:42:45.876" v="29" actId="1076"/>
          <ac:spMkLst>
            <pc:docMk/>
            <pc:sldMk cId="3677431450" sldId="261"/>
            <ac:spMk id="59" creationId="{76DEBD32-4A43-E8ED-6E43-2171DBBDB905}"/>
          </ac:spMkLst>
        </pc:spChg>
        <pc:spChg chg="mod">
          <ac:chgData name="石橋 沙織" userId="S::s-ishibashi@one-publishing.co.jp::5c4258d6-fd5f-4891-a10d-eb9b4ddd1953" providerId="AD" clId="Web-{FF05DCD6-AB05-50C2-DDB9-64D827ECC9D5}" dt="2024-06-21T05:40:29.325" v="23"/>
          <ac:spMkLst>
            <pc:docMk/>
            <pc:sldMk cId="3677431450" sldId="261"/>
            <ac:spMk id="63" creationId="{8359E458-CBC8-65E7-BEC9-9F2C5C070904}"/>
          </ac:spMkLst>
        </pc:spChg>
        <pc:spChg chg="mod">
          <ac:chgData name="石橋 沙織" userId="S::s-ishibashi@one-publishing.co.jp::5c4258d6-fd5f-4891-a10d-eb9b4ddd1953" providerId="AD" clId="Web-{FF05DCD6-AB05-50C2-DDB9-64D827ECC9D5}" dt="2024-06-21T05:43:34.314" v="35" actId="1076"/>
          <ac:spMkLst>
            <pc:docMk/>
            <pc:sldMk cId="3677431450" sldId="261"/>
            <ac:spMk id="67" creationId="{332F794B-F2FE-E3EB-18ED-E13B13D3A02D}"/>
          </ac:spMkLst>
        </pc:spChg>
        <pc:spChg chg="mod">
          <ac:chgData name="石橋 沙織" userId="S::s-ishibashi@one-publishing.co.jp::5c4258d6-fd5f-4891-a10d-eb9b4ddd1953" providerId="AD" clId="Web-{FF05DCD6-AB05-50C2-DDB9-64D827ECC9D5}" dt="2024-06-21T05:37:27.351" v="9" actId="20577"/>
          <ac:spMkLst>
            <pc:docMk/>
            <pc:sldMk cId="3677431450" sldId="261"/>
            <ac:spMk id="83" creationId="{8689FF67-9182-BEA5-15DA-98F1EFA7FDEA}"/>
          </ac:spMkLst>
        </pc:spChg>
        <pc:cxnChg chg="mod">
          <ac:chgData name="石橋 沙織" userId="S::s-ishibashi@one-publishing.co.jp::5c4258d6-fd5f-4891-a10d-eb9b4ddd1953" providerId="AD" clId="Web-{FF05DCD6-AB05-50C2-DDB9-64D827ECC9D5}" dt="2024-06-21T05:42:06.781" v="26"/>
          <ac:cxnSpMkLst>
            <pc:docMk/>
            <pc:sldMk cId="3677431450" sldId="261"/>
            <ac:cxnSpMk id="55" creationId="{9375821C-3D42-CDB8-F338-ACCBB04B902D}"/>
          </ac:cxnSpMkLst>
        </pc:cxnChg>
        <pc:cxnChg chg="mod">
          <ac:chgData name="石橋 沙織" userId="S::s-ishibashi@one-publishing.co.jp::5c4258d6-fd5f-4891-a10d-eb9b4ddd1953" providerId="AD" clId="Web-{FF05DCD6-AB05-50C2-DDB9-64D827ECC9D5}" dt="2024-06-21T05:42:41.250" v="28"/>
          <ac:cxnSpMkLst>
            <pc:docMk/>
            <pc:sldMk cId="3677431450" sldId="261"/>
            <ac:cxnSpMk id="57" creationId="{B91A34F4-5DD9-70A9-EC98-06DF756017FC}"/>
          </ac:cxnSpMkLst>
        </pc:cxnChg>
        <pc:cxnChg chg="mod">
          <ac:chgData name="石橋 沙織" userId="S::s-ishibashi@one-publishing.co.jp::5c4258d6-fd5f-4891-a10d-eb9b4ddd1953" providerId="AD" clId="Web-{FF05DCD6-AB05-50C2-DDB9-64D827ECC9D5}" dt="2024-06-21T05:43:15.705" v="32"/>
          <ac:cxnSpMkLst>
            <pc:docMk/>
            <pc:sldMk cId="3677431450" sldId="261"/>
            <ac:cxnSpMk id="60" creationId="{3A59F08C-3DBE-DC3E-BDDF-431061AA1F47}"/>
          </ac:cxnSpMkLst>
        </pc:cxnChg>
        <pc:cxnChg chg="mod">
          <ac:chgData name="石橋 沙織" userId="S::s-ishibashi@one-publishing.co.jp::5c4258d6-fd5f-4891-a10d-eb9b4ddd1953" providerId="AD" clId="Web-{FF05DCD6-AB05-50C2-DDB9-64D827ECC9D5}" dt="2024-06-21T05:38:50.041" v="18"/>
          <ac:cxnSpMkLst>
            <pc:docMk/>
            <pc:sldMk cId="3677431450" sldId="261"/>
            <ac:cxnSpMk id="144" creationId="{0A796687-E3A2-4DD3-9F07-E20F6AA84E44}"/>
          </ac:cxnSpMkLst>
        </pc:cxnChg>
        <pc:cxnChg chg="mod">
          <ac:chgData name="石橋 沙織" userId="S::s-ishibashi@one-publishing.co.jp::5c4258d6-fd5f-4891-a10d-eb9b4ddd1953" providerId="AD" clId="Web-{FF05DCD6-AB05-50C2-DDB9-64D827ECC9D5}" dt="2024-06-21T05:38:39.337" v="16"/>
          <ac:cxnSpMkLst>
            <pc:docMk/>
            <pc:sldMk cId="3677431450" sldId="261"/>
            <ac:cxnSpMk id="145" creationId="{F89A8E88-E8B3-69C8-B43E-76B15C3118C4}"/>
          </ac:cxnSpMkLst>
        </pc:cxnChg>
        <pc:cxnChg chg="mod">
          <ac:chgData name="石橋 沙織" userId="S::s-ishibashi@one-publishing.co.jp::5c4258d6-fd5f-4891-a10d-eb9b4ddd1953" providerId="AD" clId="Web-{FF05DCD6-AB05-50C2-DDB9-64D827ECC9D5}" dt="2024-06-21T05:38:43.759" v="17"/>
          <ac:cxnSpMkLst>
            <pc:docMk/>
            <pc:sldMk cId="3677431450" sldId="261"/>
            <ac:cxnSpMk id="146" creationId="{A454F7F0-5B2C-F958-E465-0650489C4E97}"/>
          </ac:cxnSpMkLst>
        </pc:cxnChg>
      </pc:sldChg>
      <pc:sldChg chg="addSp delSp modSp new">
        <pc:chgData name="石橋 沙織" userId="S::s-ishibashi@one-publishing.co.jp::5c4258d6-fd5f-4891-a10d-eb9b4ddd1953" providerId="AD" clId="Web-{FF05DCD6-AB05-50C2-DDB9-64D827ECC9D5}" dt="2024-06-21T05:36:51.788" v="7" actId="1076"/>
        <pc:sldMkLst>
          <pc:docMk/>
          <pc:sldMk cId="3012258881" sldId="262"/>
        </pc:sldMkLst>
        <pc:spChg chg="del">
          <ac:chgData name="石橋 沙織" userId="S::s-ishibashi@one-publishing.co.jp::5c4258d6-fd5f-4891-a10d-eb9b4ddd1953" providerId="AD" clId="Web-{FF05DCD6-AB05-50C2-DDB9-64D827ECC9D5}" dt="2024-06-21T05:36:19.802" v="3"/>
          <ac:spMkLst>
            <pc:docMk/>
            <pc:sldMk cId="3012258881" sldId="262"/>
            <ac:spMk id="3" creationId="{81B1CF5D-133E-87B8-06A0-EF40FD55FD61}"/>
          </ac:spMkLst>
        </pc:spChg>
        <pc:picChg chg="add mod ord">
          <ac:chgData name="石橋 沙織" userId="S::s-ishibashi@one-publishing.co.jp::5c4258d6-fd5f-4891-a10d-eb9b4ddd1953" providerId="AD" clId="Web-{FF05DCD6-AB05-50C2-DDB9-64D827ECC9D5}" dt="2024-06-21T05:36:51.788" v="7" actId="1076"/>
          <ac:picMkLst>
            <pc:docMk/>
            <pc:sldMk cId="3012258881" sldId="262"/>
            <ac:picMk id="4" creationId="{8C95FE8E-44D4-FFD8-E3F5-B6771C21095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686C8-F0F2-3044-BBBF-26C14B33B789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51B2B-B32E-DA43-BCC5-5C4358589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383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751B2B-B32E-DA43-BCC5-5C435858941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04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692FFB-6D63-3CAA-822A-FCEFB2FF4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D139505-68F6-9DC4-659C-E9C90CAF5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A884F-A116-FC21-4C27-64F533BCEA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92AD9D-AB0F-5644-BFF7-E445302EF5A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6D2B08-699C-3B98-7605-449E614DE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C39880-57C8-A6E9-2ED8-3B6559A86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529B-C9CB-2148-AFE7-3184305CD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75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D39C8E-4F11-5BFF-C3D0-11DA98807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222A9D2-C194-D0C2-3AE6-40352D236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84DEF9-CE91-B1F2-A204-6356F455DD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92AD9D-AB0F-5644-BFF7-E445302EF5A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D8AF14-7745-09E8-569B-658007B86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1C1FE2-37E8-6EC7-4FE8-7475595AE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529B-C9CB-2148-AFE7-3184305CD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0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2D3BE64-5C9B-E54B-2D49-F593FF4266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A2BFCB0-87DB-3A4A-5C99-A038DDF9CA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C853E-662D-C6D8-C61D-9A6C941592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92AD9D-AB0F-5644-BFF7-E445302EF5A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ABDEBD-BD32-ACBC-A2D5-333930D43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9740BB-004E-F36F-C4D2-D91C928A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529B-C9CB-2148-AFE7-3184305CD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298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33EA1E-57AD-0E62-9F8F-00D233817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AC287D-FEC8-00DF-2168-1E9F51AD5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5010E8-C23E-3158-75AA-7DC1058446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92AD9D-AB0F-5644-BFF7-E445302EF5A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751611-1DD9-1231-31DA-8B7A169B9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E2CAC8-1CC2-BE8E-4AE8-83B889689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529B-C9CB-2148-AFE7-3184305CD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15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610EB6-CE2D-992C-C467-7DBC70F28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F9EA62-149F-8DF7-86F5-F2C0711E2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381987-B707-F78F-5FA7-134A4E670C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92AD9D-AB0F-5644-BFF7-E445302EF5A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A4D130-458A-BD23-5505-A4FA2B1F9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1FD9DD-5537-5FB5-0EB4-058841C30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529B-C9CB-2148-AFE7-3184305CD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94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076693-8720-04FC-919F-E45741603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D4D75A-CE56-F40E-4CC9-63E95C6C93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BD164D7-7123-6A84-B0E0-2FB2DEA01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4A4CD3-28A9-7A33-43A2-A0C186D94E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92AD9D-AB0F-5644-BFF7-E445302EF5A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02C84F-8F7B-EB94-CA58-81A020FF4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994B9D-1C1A-59EC-EEB8-E28CC125B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529B-C9CB-2148-AFE7-3184305CD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81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B44FA0-914B-0A0C-6252-6EA4FF621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E2AF0D-9BB3-45B4-49F2-1CFB5C1B2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C81E56-8A65-B26A-A6D8-E9249A32C9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3A1172C-122A-6848-0FAD-AE1EE3A861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3F8566C-B932-A084-E5E7-4931A4BB5D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67ECA31-8BDA-DEA5-F7C3-98D52176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92AD9D-AB0F-5644-BFF7-E445302EF5A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DAA07BE-D218-3FDA-1D62-0FC5822CB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408D588-20B7-1774-8DBC-57AC4ECCE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529B-C9CB-2148-AFE7-3184305CD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028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685FC0-143D-9FAE-4874-5F9F7217B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4DC6D38-A857-107C-CF30-E8EF6F6B33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92AD9D-AB0F-5644-BFF7-E445302EF5A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181BA8-CAC3-7D31-0E1A-D371197D9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DDED7E-5888-73E4-3F7A-06E51F2DF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529B-C9CB-2148-AFE7-3184305CD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47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009902-F1DE-3732-16C1-FD7821FC77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92AD9D-AB0F-5644-BFF7-E445302EF5A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FC14608-D7C1-45A1-84FB-5BBB75D0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8DDFC1-6E51-2BD8-89E9-AEE088B29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529B-C9CB-2148-AFE7-3184305CD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06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659F4D-4B35-C520-DBD3-7AB8AC71C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9F9F33-2567-BC24-38DA-03FF9C1D9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D82D7B-DD95-78D3-8DE3-A4FA22C5C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CC39BE-1FA7-6D5D-8626-71E235AFAD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92AD9D-AB0F-5644-BFF7-E445302EF5A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E7BA43-6CE8-8653-F8EC-F5FBB7D61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02495A-C74B-E3AC-8A28-3A4FD8F83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529B-C9CB-2148-AFE7-3184305CD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29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2354D4-9114-19F0-D484-E4E1E769B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9108045-1B48-D173-B709-290FBFC73B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8D64EA4-9141-3179-30F7-FA99DAA5E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F582C2-3444-EED7-375E-90F1A6B3D4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92AD9D-AB0F-5644-BFF7-E445302EF5A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993450-07A7-063F-BDDA-952F608D7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63BF45-235F-3451-2DDF-09A05BB83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529B-C9CB-2148-AFE7-3184305CD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1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2617D0-0A8B-10BD-088D-97943CD0A9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0055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6B529B-C9CB-2148-AFE7-3184305CD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7F23B9A-5A64-109D-C356-5F85A60676C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0"/>
            <a:ext cx="12192001" cy="357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02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507E5449-18DB-171D-D755-E9B729E0143B}"/>
              </a:ext>
            </a:extLst>
          </p:cNvPr>
          <p:cNvCxnSpPr>
            <a:cxnSpLocks/>
          </p:cNvCxnSpPr>
          <p:nvPr/>
        </p:nvCxnSpPr>
        <p:spPr>
          <a:xfrm flipH="1" flipV="1">
            <a:off x="4328686" y="2689073"/>
            <a:ext cx="975747" cy="585057"/>
          </a:xfrm>
          <a:prstGeom prst="straightConnector1">
            <a:avLst/>
          </a:prstGeom>
          <a:ln w="63500">
            <a:solidFill>
              <a:srgbClr val="7F4F2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9D80849C-119F-85CE-B790-90F3B7A95D7E}"/>
              </a:ext>
            </a:extLst>
          </p:cNvPr>
          <p:cNvCxnSpPr>
            <a:cxnSpLocks/>
          </p:cNvCxnSpPr>
          <p:nvPr/>
        </p:nvCxnSpPr>
        <p:spPr>
          <a:xfrm flipV="1">
            <a:off x="6887568" y="2689073"/>
            <a:ext cx="975747" cy="585057"/>
          </a:xfrm>
          <a:prstGeom prst="straightConnector1">
            <a:avLst/>
          </a:prstGeom>
          <a:ln w="63500">
            <a:solidFill>
              <a:srgbClr val="7F4F2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8FFA288D-5285-E5B9-00BC-C6C3705B6FEC}"/>
              </a:ext>
            </a:extLst>
          </p:cNvPr>
          <p:cNvCxnSpPr>
            <a:cxnSpLocks/>
          </p:cNvCxnSpPr>
          <p:nvPr/>
        </p:nvCxnSpPr>
        <p:spPr>
          <a:xfrm flipH="1">
            <a:off x="4360086" y="4227021"/>
            <a:ext cx="975747" cy="585057"/>
          </a:xfrm>
          <a:prstGeom prst="straightConnector1">
            <a:avLst/>
          </a:prstGeom>
          <a:ln w="63500">
            <a:solidFill>
              <a:srgbClr val="7F4F2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82327B3A-F2F9-8ECC-408B-477B2B35FDAF}"/>
              </a:ext>
            </a:extLst>
          </p:cNvPr>
          <p:cNvCxnSpPr>
            <a:cxnSpLocks/>
          </p:cNvCxnSpPr>
          <p:nvPr/>
        </p:nvCxnSpPr>
        <p:spPr>
          <a:xfrm>
            <a:off x="6831614" y="4227021"/>
            <a:ext cx="975747" cy="585057"/>
          </a:xfrm>
          <a:prstGeom prst="straightConnector1">
            <a:avLst/>
          </a:prstGeom>
          <a:ln w="63500">
            <a:solidFill>
              <a:srgbClr val="7F4F2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爆発 1 49">
            <a:extLst>
              <a:ext uri="{FF2B5EF4-FFF2-40B4-BE49-F238E27FC236}">
                <a16:creationId xmlns:a16="http://schemas.microsoft.com/office/drawing/2014/main" id="{A2A608CB-6E4A-37F6-965E-AF28FF6F1126}"/>
              </a:ext>
            </a:extLst>
          </p:cNvPr>
          <p:cNvSpPr/>
          <p:nvPr/>
        </p:nvSpPr>
        <p:spPr>
          <a:xfrm>
            <a:off x="4393259" y="1983602"/>
            <a:ext cx="3575155" cy="3237876"/>
          </a:xfrm>
          <a:custGeom>
            <a:avLst/>
            <a:gdLst>
              <a:gd name="connsiteX0" fmla="*/ 10800 w 21600"/>
              <a:gd name="connsiteY0" fmla="*/ 5800 h 21600"/>
              <a:gd name="connsiteX1" fmla="*/ 14522 w 21600"/>
              <a:gd name="connsiteY1" fmla="*/ 0 h 21600"/>
              <a:gd name="connsiteX2" fmla="*/ 14155 w 21600"/>
              <a:gd name="connsiteY2" fmla="*/ 5325 h 21600"/>
              <a:gd name="connsiteX3" fmla="*/ 18380 w 21600"/>
              <a:gd name="connsiteY3" fmla="*/ 4457 h 21600"/>
              <a:gd name="connsiteX4" fmla="*/ 16702 w 21600"/>
              <a:gd name="connsiteY4" fmla="*/ 7315 h 21600"/>
              <a:gd name="connsiteX5" fmla="*/ 21097 w 21600"/>
              <a:gd name="connsiteY5" fmla="*/ 8137 h 21600"/>
              <a:gd name="connsiteX6" fmla="*/ 17607 w 21600"/>
              <a:gd name="connsiteY6" fmla="*/ 10475 h 21600"/>
              <a:gd name="connsiteX7" fmla="*/ 21600 w 21600"/>
              <a:gd name="connsiteY7" fmla="*/ 13290 h 21600"/>
              <a:gd name="connsiteX8" fmla="*/ 16837 w 21600"/>
              <a:gd name="connsiteY8" fmla="*/ 12942 h 21600"/>
              <a:gd name="connsiteX9" fmla="*/ 18145 w 21600"/>
              <a:gd name="connsiteY9" fmla="*/ 18095 h 21600"/>
              <a:gd name="connsiteX10" fmla="*/ 14020 w 21600"/>
              <a:gd name="connsiteY10" fmla="*/ 14457 h 21600"/>
              <a:gd name="connsiteX11" fmla="*/ 13247 w 21600"/>
              <a:gd name="connsiteY11" fmla="*/ 19737 h 21600"/>
              <a:gd name="connsiteX12" fmla="*/ 10532 w 21600"/>
              <a:gd name="connsiteY12" fmla="*/ 14935 h 21600"/>
              <a:gd name="connsiteX13" fmla="*/ 8485 w 21600"/>
              <a:gd name="connsiteY13" fmla="*/ 21600 h 21600"/>
              <a:gd name="connsiteX14" fmla="*/ 7715 w 21600"/>
              <a:gd name="connsiteY14" fmla="*/ 15627 h 21600"/>
              <a:gd name="connsiteX15" fmla="*/ 4762 w 21600"/>
              <a:gd name="connsiteY15" fmla="*/ 17617 h 21600"/>
              <a:gd name="connsiteX16" fmla="*/ 5667 w 21600"/>
              <a:gd name="connsiteY16" fmla="*/ 13937 h 21600"/>
              <a:gd name="connsiteX17" fmla="*/ 135 w 21600"/>
              <a:gd name="connsiteY17" fmla="*/ 14587 h 21600"/>
              <a:gd name="connsiteX18" fmla="*/ 3722 w 21600"/>
              <a:gd name="connsiteY18" fmla="*/ 11775 h 21600"/>
              <a:gd name="connsiteX19" fmla="*/ 0 w 21600"/>
              <a:gd name="connsiteY19" fmla="*/ 8615 h 21600"/>
              <a:gd name="connsiteX20" fmla="*/ 4627 w 21600"/>
              <a:gd name="connsiteY20" fmla="*/ 7617 h 21600"/>
              <a:gd name="connsiteX21" fmla="*/ 370 w 21600"/>
              <a:gd name="connsiteY21" fmla="*/ 2295 h 21600"/>
              <a:gd name="connsiteX22" fmla="*/ 7312 w 21600"/>
              <a:gd name="connsiteY22" fmla="*/ 6320 h 21600"/>
              <a:gd name="connsiteX23" fmla="*/ 8352 w 21600"/>
              <a:gd name="connsiteY23" fmla="*/ 2295 h 21600"/>
              <a:gd name="connsiteX24" fmla="*/ 10800 w 21600"/>
              <a:gd name="connsiteY24" fmla="*/ 5800 h 21600"/>
              <a:gd name="connsiteX0" fmla="*/ 10800 w 21600"/>
              <a:gd name="connsiteY0" fmla="*/ 5800 h 21600"/>
              <a:gd name="connsiteX1" fmla="*/ 14522 w 21600"/>
              <a:gd name="connsiteY1" fmla="*/ 0 h 21600"/>
              <a:gd name="connsiteX2" fmla="*/ 14155 w 21600"/>
              <a:gd name="connsiteY2" fmla="*/ 5325 h 21600"/>
              <a:gd name="connsiteX3" fmla="*/ 18380 w 21600"/>
              <a:gd name="connsiteY3" fmla="*/ 4457 h 21600"/>
              <a:gd name="connsiteX4" fmla="*/ 16702 w 21600"/>
              <a:gd name="connsiteY4" fmla="*/ 7315 h 21600"/>
              <a:gd name="connsiteX5" fmla="*/ 21097 w 21600"/>
              <a:gd name="connsiteY5" fmla="*/ 8137 h 21600"/>
              <a:gd name="connsiteX6" fmla="*/ 17607 w 21600"/>
              <a:gd name="connsiteY6" fmla="*/ 10475 h 21600"/>
              <a:gd name="connsiteX7" fmla="*/ 21600 w 21600"/>
              <a:gd name="connsiteY7" fmla="*/ 13290 h 21600"/>
              <a:gd name="connsiteX8" fmla="*/ 16837 w 21600"/>
              <a:gd name="connsiteY8" fmla="*/ 12942 h 21600"/>
              <a:gd name="connsiteX9" fmla="*/ 18145 w 21600"/>
              <a:gd name="connsiteY9" fmla="*/ 18095 h 21600"/>
              <a:gd name="connsiteX10" fmla="*/ 14020 w 21600"/>
              <a:gd name="connsiteY10" fmla="*/ 14457 h 21600"/>
              <a:gd name="connsiteX11" fmla="*/ 13247 w 21600"/>
              <a:gd name="connsiteY11" fmla="*/ 19737 h 21600"/>
              <a:gd name="connsiteX12" fmla="*/ 10532 w 21600"/>
              <a:gd name="connsiteY12" fmla="*/ 14935 h 21600"/>
              <a:gd name="connsiteX13" fmla="*/ 8485 w 21600"/>
              <a:gd name="connsiteY13" fmla="*/ 21600 h 21600"/>
              <a:gd name="connsiteX14" fmla="*/ 7715 w 21600"/>
              <a:gd name="connsiteY14" fmla="*/ 15627 h 21600"/>
              <a:gd name="connsiteX15" fmla="*/ 4762 w 21600"/>
              <a:gd name="connsiteY15" fmla="*/ 17617 h 21600"/>
              <a:gd name="connsiteX16" fmla="*/ 5667 w 21600"/>
              <a:gd name="connsiteY16" fmla="*/ 13937 h 21600"/>
              <a:gd name="connsiteX17" fmla="*/ 135 w 21600"/>
              <a:gd name="connsiteY17" fmla="*/ 14587 h 21600"/>
              <a:gd name="connsiteX18" fmla="*/ 3722 w 21600"/>
              <a:gd name="connsiteY18" fmla="*/ 11775 h 21600"/>
              <a:gd name="connsiteX19" fmla="*/ 0 w 21600"/>
              <a:gd name="connsiteY19" fmla="*/ 8615 h 21600"/>
              <a:gd name="connsiteX20" fmla="*/ 4627 w 21600"/>
              <a:gd name="connsiteY20" fmla="*/ 7617 h 21600"/>
              <a:gd name="connsiteX21" fmla="*/ 370 w 21600"/>
              <a:gd name="connsiteY21" fmla="*/ 2295 h 21600"/>
              <a:gd name="connsiteX22" fmla="*/ 7312 w 21600"/>
              <a:gd name="connsiteY22" fmla="*/ 6320 h 21600"/>
              <a:gd name="connsiteX23" fmla="*/ 7632 w 21600"/>
              <a:gd name="connsiteY23" fmla="*/ 1575 h 21600"/>
              <a:gd name="connsiteX24" fmla="*/ 10800 w 21600"/>
              <a:gd name="connsiteY24" fmla="*/ 5800 h 21600"/>
              <a:gd name="connsiteX0" fmla="*/ 10800 w 21600"/>
              <a:gd name="connsiteY0" fmla="*/ 5800 h 21600"/>
              <a:gd name="connsiteX1" fmla="*/ 14522 w 21600"/>
              <a:gd name="connsiteY1" fmla="*/ 0 h 21600"/>
              <a:gd name="connsiteX2" fmla="*/ 14155 w 21600"/>
              <a:gd name="connsiteY2" fmla="*/ 5325 h 21600"/>
              <a:gd name="connsiteX3" fmla="*/ 18380 w 21600"/>
              <a:gd name="connsiteY3" fmla="*/ 4457 h 21600"/>
              <a:gd name="connsiteX4" fmla="*/ 16702 w 21600"/>
              <a:gd name="connsiteY4" fmla="*/ 7315 h 21600"/>
              <a:gd name="connsiteX5" fmla="*/ 21097 w 21600"/>
              <a:gd name="connsiteY5" fmla="*/ 8137 h 21600"/>
              <a:gd name="connsiteX6" fmla="*/ 17607 w 21600"/>
              <a:gd name="connsiteY6" fmla="*/ 10475 h 21600"/>
              <a:gd name="connsiteX7" fmla="*/ 21600 w 21600"/>
              <a:gd name="connsiteY7" fmla="*/ 13290 h 21600"/>
              <a:gd name="connsiteX8" fmla="*/ 16837 w 21600"/>
              <a:gd name="connsiteY8" fmla="*/ 12942 h 21600"/>
              <a:gd name="connsiteX9" fmla="*/ 18145 w 21600"/>
              <a:gd name="connsiteY9" fmla="*/ 18095 h 21600"/>
              <a:gd name="connsiteX10" fmla="*/ 14020 w 21600"/>
              <a:gd name="connsiteY10" fmla="*/ 14457 h 21600"/>
              <a:gd name="connsiteX11" fmla="*/ 13247 w 21600"/>
              <a:gd name="connsiteY11" fmla="*/ 19737 h 21600"/>
              <a:gd name="connsiteX12" fmla="*/ 10532 w 21600"/>
              <a:gd name="connsiteY12" fmla="*/ 14935 h 21600"/>
              <a:gd name="connsiteX13" fmla="*/ 8485 w 21600"/>
              <a:gd name="connsiteY13" fmla="*/ 21600 h 21600"/>
              <a:gd name="connsiteX14" fmla="*/ 7715 w 21600"/>
              <a:gd name="connsiteY14" fmla="*/ 15627 h 21600"/>
              <a:gd name="connsiteX15" fmla="*/ 4762 w 21600"/>
              <a:gd name="connsiteY15" fmla="*/ 17617 h 21600"/>
              <a:gd name="connsiteX16" fmla="*/ 5667 w 21600"/>
              <a:gd name="connsiteY16" fmla="*/ 13937 h 21600"/>
              <a:gd name="connsiteX17" fmla="*/ 135 w 21600"/>
              <a:gd name="connsiteY17" fmla="*/ 14587 h 21600"/>
              <a:gd name="connsiteX18" fmla="*/ 3722 w 21600"/>
              <a:gd name="connsiteY18" fmla="*/ 11775 h 21600"/>
              <a:gd name="connsiteX19" fmla="*/ 0 w 21600"/>
              <a:gd name="connsiteY19" fmla="*/ 8615 h 21600"/>
              <a:gd name="connsiteX20" fmla="*/ 4627 w 21600"/>
              <a:gd name="connsiteY20" fmla="*/ 7617 h 21600"/>
              <a:gd name="connsiteX21" fmla="*/ 370 w 21600"/>
              <a:gd name="connsiteY21" fmla="*/ 2295 h 21600"/>
              <a:gd name="connsiteX22" fmla="*/ 7192 w 21600"/>
              <a:gd name="connsiteY22" fmla="*/ 5720 h 21600"/>
              <a:gd name="connsiteX23" fmla="*/ 7632 w 21600"/>
              <a:gd name="connsiteY23" fmla="*/ 1575 h 21600"/>
              <a:gd name="connsiteX24" fmla="*/ 10800 w 21600"/>
              <a:gd name="connsiteY24" fmla="*/ 5800 h 21600"/>
              <a:gd name="connsiteX0" fmla="*/ 10260 w 21600"/>
              <a:gd name="connsiteY0" fmla="*/ 4600 h 21600"/>
              <a:gd name="connsiteX1" fmla="*/ 14522 w 21600"/>
              <a:gd name="connsiteY1" fmla="*/ 0 h 21600"/>
              <a:gd name="connsiteX2" fmla="*/ 14155 w 21600"/>
              <a:gd name="connsiteY2" fmla="*/ 5325 h 21600"/>
              <a:gd name="connsiteX3" fmla="*/ 18380 w 21600"/>
              <a:gd name="connsiteY3" fmla="*/ 4457 h 21600"/>
              <a:gd name="connsiteX4" fmla="*/ 16702 w 21600"/>
              <a:gd name="connsiteY4" fmla="*/ 7315 h 21600"/>
              <a:gd name="connsiteX5" fmla="*/ 21097 w 21600"/>
              <a:gd name="connsiteY5" fmla="*/ 8137 h 21600"/>
              <a:gd name="connsiteX6" fmla="*/ 17607 w 21600"/>
              <a:gd name="connsiteY6" fmla="*/ 10475 h 21600"/>
              <a:gd name="connsiteX7" fmla="*/ 21600 w 21600"/>
              <a:gd name="connsiteY7" fmla="*/ 13290 h 21600"/>
              <a:gd name="connsiteX8" fmla="*/ 16837 w 21600"/>
              <a:gd name="connsiteY8" fmla="*/ 12942 h 21600"/>
              <a:gd name="connsiteX9" fmla="*/ 18145 w 21600"/>
              <a:gd name="connsiteY9" fmla="*/ 18095 h 21600"/>
              <a:gd name="connsiteX10" fmla="*/ 14020 w 21600"/>
              <a:gd name="connsiteY10" fmla="*/ 14457 h 21600"/>
              <a:gd name="connsiteX11" fmla="*/ 13247 w 21600"/>
              <a:gd name="connsiteY11" fmla="*/ 19737 h 21600"/>
              <a:gd name="connsiteX12" fmla="*/ 10532 w 21600"/>
              <a:gd name="connsiteY12" fmla="*/ 14935 h 21600"/>
              <a:gd name="connsiteX13" fmla="*/ 8485 w 21600"/>
              <a:gd name="connsiteY13" fmla="*/ 21600 h 21600"/>
              <a:gd name="connsiteX14" fmla="*/ 7715 w 21600"/>
              <a:gd name="connsiteY14" fmla="*/ 15627 h 21600"/>
              <a:gd name="connsiteX15" fmla="*/ 4762 w 21600"/>
              <a:gd name="connsiteY15" fmla="*/ 17617 h 21600"/>
              <a:gd name="connsiteX16" fmla="*/ 5667 w 21600"/>
              <a:gd name="connsiteY16" fmla="*/ 13937 h 21600"/>
              <a:gd name="connsiteX17" fmla="*/ 135 w 21600"/>
              <a:gd name="connsiteY17" fmla="*/ 14587 h 21600"/>
              <a:gd name="connsiteX18" fmla="*/ 3722 w 21600"/>
              <a:gd name="connsiteY18" fmla="*/ 11775 h 21600"/>
              <a:gd name="connsiteX19" fmla="*/ 0 w 21600"/>
              <a:gd name="connsiteY19" fmla="*/ 8615 h 21600"/>
              <a:gd name="connsiteX20" fmla="*/ 4627 w 21600"/>
              <a:gd name="connsiteY20" fmla="*/ 7617 h 21600"/>
              <a:gd name="connsiteX21" fmla="*/ 370 w 21600"/>
              <a:gd name="connsiteY21" fmla="*/ 2295 h 21600"/>
              <a:gd name="connsiteX22" fmla="*/ 7192 w 21600"/>
              <a:gd name="connsiteY22" fmla="*/ 5720 h 21600"/>
              <a:gd name="connsiteX23" fmla="*/ 7632 w 21600"/>
              <a:gd name="connsiteY23" fmla="*/ 1575 h 21600"/>
              <a:gd name="connsiteX24" fmla="*/ 10260 w 21600"/>
              <a:gd name="connsiteY24" fmla="*/ 4600 h 21600"/>
              <a:gd name="connsiteX0" fmla="*/ 10260 w 21600"/>
              <a:gd name="connsiteY0" fmla="*/ 6640 h 23640"/>
              <a:gd name="connsiteX1" fmla="*/ 14102 w 21600"/>
              <a:gd name="connsiteY1" fmla="*/ 0 h 23640"/>
              <a:gd name="connsiteX2" fmla="*/ 14155 w 21600"/>
              <a:gd name="connsiteY2" fmla="*/ 7365 h 23640"/>
              <a:gd name="connsiteX3" fmla="*/ 18380 w 21600"/>
              <a:gd name="connsiteY3" fmla="*/ 6497 h 23640"/>
              <a:gd name="connsiteX4" fmla="*/ 16702 w 21600"/>
              <a:gd name="connsiteY4" fmla="*/ 9355 h 23640"/>
              <a:gd name="connsiteX5" fmla="*/ 21097 w 21600"/>
              <a:gd name="connsiteY5" fmla="*/ 10177 h 23640"/>
              <a:gd name="connsiteX6" fmla="*/ 17607 w 21600"/>
              <a:gd name="connsiteY6" fmla="*/ 12515 h 23640"/>
              <a:gd name="connsiteX7" fmla="*/ 21600 w 21600"/>
              <a:gd name="connsiteY7" fmla="*/ 15330 h 23640"/>
              <a:gd name="connsiteX8" fmla="*/ 16837 w 21600"/>
              <a:gd name="connsiteY8" fmla="*/ 14982 h 23640"/>
              <a:gd name="connsiteX9" fmla="*/ 18145 w 21600"/>
              <a:gd name="connsiteY9" fmla="*/ 20135 h 23640"/>
              <a:gd name="connsiteX10" fmla="*/ 14020 w 21600"/>
              <a:gd name="connsiteY10" fmla="*/ 16497 h 23640"/>
              <a:gd name="connsiteX11" fmla="*/ 13247 w 21600"/>
              <a:gd name="connsiteY11" fmla="*/ 21777 h 23640"/>
              <a:gd name="connsiteX12" fmla="*/ 10532 w 21600"/>
              <a:gd name="connsiteY12" fmla="*/ 16975 h 23640"/>
              <a:gd name="connsiteX13" fmla="*/ 8485 w 21600"/>
              <a:gd name="connsiteY13" fmla="*/ 23640 h 23640"/>
              <a:gd name="connsiteX14" fmla="*/ 7715 w 21600"/>
              <a:gd name="connsiteY14" fmla="*/ 17667 h 23640"/>
              <a:gd name="connsiteX15" fmla="*/ 4762 w 21600"/>
              <a:gd name="connsiteY15" fmla="*/ 19657 h 23640"/>
              <a:gd name="connsiteX16" fmla="*/ 5667 w 21600"/>
              <a:gd name="connsiteY16" fmla="*/ 15977 h 23640"/>
              <a:gd name="connsiteX17" fmla="*/ 135 w 21600"/>
              <a:gd name="connsiteY17" fmla="*/ 16627 h 23640"/>
              <a:gd name="connsiteX18" fmla="*/ 3722 w 21600"/>
              <a:gd name="connsiteY18" fmla="*/ 13815 h 23640"/>
              <a:gd name="connsiteX19" fmla="*/ 0 w 21600"/>
              <a:gd name="connsiteY19" fmla="*/ 10655 h 23640"/>
              <a:gd name="connsiteX20" fmla="*/ 4627 w 21600"/>
              <a:gd name="connsiteY20" fmla="*/ 9657 h 23640"/>
              <a:gd name="connsiteX21" fmla="*/ 370 w 21600"/>
              <a:gd name="connsiteY21" fmla="*/ 4335 h 23640"/>
              <a:gd name="connsiteX22" fmla="*/ 7192 w 21600"/>
              <a:gd name="connsiteY22" fmla="*/ 7760 h 23640"/>
              <a:gd name="connsiteX23" fmla="*/ 7632 w 21600"/>
              <a:gd name="connsiteY23" fmla="*/ 3615 h 23640"/>
              <a:gd name="connsiteX24" fmla="*/ 10260 w 21600"/>
              <a:gd name="connsiteY24" fmla="*/ 6640 h 23640"/>
              <a:gd name="connsiteX0" fmla="*/ 10260 w 21600"/>
              <a:gd name="connsiteY0" fmla="*/ 6640 h 23640"/>
              <a:gd name="connsiteX1" fmla="*/ 14102 w 21600"/>
              <a:gd name="connsiteY1" fmla="*/ 0 h 23640"/>
              <a:gd name="connsiteX2" fmla="*/ 14875 w 21600"/>
              <a:gd name="connsiteY2" fmla="*/ 7485 h 23640"/>
              <a:gd name="connsiteX3" fmla="*/ 18380 w 21600"/>
              <a:gd name="connsiteY3" fmla="*/ 6497 h 23640"/>
              <a:gd name="connsiteX4" fmla="*/ 16702 w 21600"/>
              <a:gd name="connsiteY4" fmla="*/ 9355 h 23640"/>
              <a:gd name="connsiteX5" fmla="*/ 21097 w 21600"/>
              <a:gd name="connsiteY5" fmla="*/ 10177 h 23640"/>
              <a:gd name="connsiteX6" fmla="*/ 17607 w 21600"/>
              <a:gd name="connsiteY6" fmla="*/ 12515 h 23640"/>
              <a:gd name="connsiteX7" fmla="*/ 21600 w 21600"/>
              <a:gd name="connsiteY7" fmla="*/ 15330 h 23640"/>
              <a:gd name="connsiteX8" fmla="*/ 16837 w 21600"/>
              <a:gd name="connsiteY8" fmla="*/ 14982 h 23640"/>
              <a:gd name="connsiteX9" fmla="*/ 18145 w 21600"/>
              <a:gd name="connsiteY9" fmla="*/ 20135 h 23640"/>
              <a:gd name="connsiteX10" fmla="*/ 14020 w 21600"/>
              <a:gd name="connsiteY10" fmla="*/ 16497 h 23640"/>
              <a:gd name="connsiteX11" fmla="*/ 13247 w 21600"/>
              <a:gd name="connsiteY11" fmla="*/ 21777 h 23640"/>
              <a:gd name="connsiteX12" fmla="*/ 10532 w 21600"/>
              <a:gd name="connsiteY12" fmla="*/ 16975 h 23640"/>
              <a:gd name="connsiteX13" fmla="*/ 8485 w 21600"/>
              <a:gd name="connsiteY13" fmla="*/ 23640 h 23640"/>
              <a:gd name="connsiteX14" fmla="*/ 7715 w 21600"/>
              <a:gd name="connsiteY14" fmla="*/ 17667 h 23640"/>
              <a:gd name="connsiteX15" fmla="*/ 4762 w 21600"/>
              <a:gd name="connsiteY15" fmla="*/ 19657 h 23640"/>
              <a:gd name="connsiteX16" fmla="*/ 5667 w 21600"/>
              <a:gd name="connsiteY16" fmla="*/ 15977 h 23640"/>
              <a:gd name="connsiteX17" fmla="*/ 135 w 21600"/>
              <a:gd name="connsiteY17" fmla="*/ 16627 h 23640"/>
              <a:gd name="connsiteX18" fmla="*/ 3722 w 21600"/>
              <a:gd name="connsiteY18" fmla="*/ 13815 h 23640"/>
              <a:gd name="connsiteX19" fmla="*/ 0 w 21600"/>
              <a:gd name="connsiteY19" fmla="*/ 10655 h 23640"/>
              <a:gd name="connsiteX20" fmla="*/ 4627 w 21600"/>
              <a:gd name="connsiteY20" fmla="*/ 9657 h 23640"/>
              <a:gd name="connsiteX21" fmla="*/ 370 w 21600"/>
              <a:gd name="connsiteY21" fmla="*/ 4335 h 23640"/>
              <a:gd name="connsiteX22" fmla="*/ 7192 w 21600"/>
              <a:gd name="connsiteY22" fmla="*/ 7760 h 23640"/>
              <a:gd name="connsiteX23" fmla="*/ 7632 w 21600"/>
              <a:gd name="connsiteY23" fmla="*/ 3615 h 23640"/>
              <a:gd name="connsiteX24" fmla="*/ 10260 w 21600"/>
              <a:gd name="connsiteY24" fmla="*/ 6640 h 23640"/>
              <a:gd name="connsiteX0" fmla="*/ 10260 w 21600"/>
              <a:gd name="connsiteY0" fmla="*/ 6640 h 23640"/>
              <a:gd name="connsiteX1" fmla="*/ 14102 w 21600"/>
              <a:gd name="connsiteY1" fmla="*/ 0 h 23640"/>
              <a:gd name="connsiteX2" fmla="*/ 14875 w 21600"/>
              <a:gd name="connsiteY2" fmla="*/ 7485 h 23640"/>
              <a:gd name="connsiteX3" fmla="*/ 18860 w 21600"/>
              <a:gd name="connsiteY3" fmla="*/ 5537 h 23640"/>
              <a:gd name="connsiteX4" fmla="*/ 16702 w 21600"/>
              <a:gd name="connsiteY4" fmla="*/ 9355 h 23640"/>
              <a:gd name="connsiteX5" fmla="*/ 21097 w 21600"/>
              <a:gd name="connsiteY5" fmla="*/ 10177 h 23640"/>
              <a:gd name="connsiteX6" fmla="*/ 17607 w 21600"/>
              <a:gd name="connsiteY6" fmla="*/ 12515 h 23640"/>
              <a:gd name="connsiteX7" fmla="*/ 21600 w 21600"/>
              <a:gd name="connsiteY7" fmla="*/ 15330 h 23640"/>
              <a:gd name="connsiteX8" fmla="*/ 16837 w 21600"/>
              <a:gd name="connsiteY8" fmla="*/ 14982 h 23640"/>
              <a:gd name="connsiteX9" fmla="*/ 18145 w 21600"/>
              <a:gd name="connsiteY9" fmla="*/ 20135 h 23640"/>
              <a:gd name="connsiteX10" fmla="*/ 14020 w 21600"/>
              <a:gd name="connsiteY10" fmla="*/ 16497 h 23640"/>
              <a:gd name="connsiteX11" fmla="*/ 13247 w 21600"/>
              <a:gd name="connsiteY11" fmla="*/ 21777 h 23640"/>
              <a:gd name="connsiteX12" fmla="*/ 10532 w 21600"/>
              <a:gd name="connsiteY12" fmla="*/ 16975 h 23640"/>
              <a:gd name="connsiteX13" fmla="*/ 8485 w 21600"/>
              <a:gd name="connsiteY13" fmla="*/ 23640 h 23640"/>
              <a:gd name="connsiteX14" fmla="*/ 7715 w 21600"/>
              <a:gd name="connsiteY14" fmla="*/ 17667 h 23640"/>
              <a:gd name="connsiteX15" fmla="*/ 4762 w 21600"/>
              <a:gd name="connsiteY15" fmla="*/ 19657 h 23640"/>
              <a:gd name="connsiteX16" fmla="*/ 5667 w 21600"/>
              <a:gd name="connsiteY16" fmla="*/ 15977 h 23640"/>
              <a:gd name="connsiteX17" fmla="*/ 135 w 21600"/>
              <a:gd name="connsiteY17" fmla="*/ 16627 h 23640"/>
              <a:gd name="connsiteX18" fmla="*/ 3722 w 21600"/>
              <a:gd name="connsiteY18" fmla="*/ 13815 h 23640"/>
              <a:gd name="connsiteX19" fmla="*/ 0 w 21600"/>
              <a:gd name="connsiteY19" fmla="*/ 10655 h 23640"/>
              <a:gd name="connsiteX20" fmla="*/ 4627 w 21600"/>
              <a:gd name="connsiteY20" fmla="*/ 9657 h 23640"/>
              <a:gd name="connsiteX21" fmla="*/ 370 w 21600"/>
              <a:gd name="connsiteY21" fmla="*/ 4335 h 23640"/>
              <a:gd name="connsiteX22" fmla="*/ 7192 w 21600"/>
              <a:gd name="connsiteY22" fmla="*/ 7760 h 23640"/>
              <a:gd name="connsiteX23" fmla="*/ 7632 w 21600"/>
              <a:gd name="connsiteY23" fmla="*/ 3615 h 23640"/>
              <a:gd name="connsiteX24" fmla="*/ 10260 w 21600"/>
              <a:gd name="connsiteY24" fmla="*/ 6640 h 23640"/>
              <a:gd name="connsiteX0" fmla="*/ 10260 w 21600"/>
              <a:gd name="connsiteY0" fmla="*/ 6640 h 23640"/>
              <a:gd name="connsiteX1" fmla="*/ 14102 w 21600"/>
              <a:gd name="connsiteY1" fmla="*/ 0 h 23640"/>
              <a:gd name="connsiteX2" fmla="*/ 14875 w 21600"/>
              <a:gd name="connsiteY2" fmla="*/ 7485 h 23640"/>
              <a:gd name="connsiteX3" fmla="*/ 18860 w 21600"/>
              <a:gd name="connsiteY3" fmla="*/ 5537 h 23640"/>
              <a:gd name="connsiteX4" fmla="*/ 18442 w 21600"/>
              <a:gd name="connsiteY4" fmla="*/ 9415 h 23640"/>
              <a:gd name="connsiteX5" fmla="*/ 21097 w 21600"/>
              <a:gd name="connsiteY5" fmla="*/ 10177 h 23640"/>
              <a:gd name="connsiteX6" fmla="*/ 17607 w 21600"/>
              <a:gd name="connsiteY6" fmla="*/ 12515 h 23640"/>
              <a:gd name="connsiteX7" fmla="*/ 21600 w 21600"/>
              <a:gd name="connsiteY7" fmla="*/ 15330 h 23640"/>
              <a:gd name="connsiteX8" fmla="*/ 16837 w 21600"/>
              <a:gd name="connsiteY8" fmla="*/ 14982 h 23640"/>
              <a:gd name="connsiteX9" fmla="*/ 18145 w 21600"/>
              <a:gd name="connsiteY9" fmla="*/ 20135 h 23640"/>
              <a:gd name="connsiteX10" fmla="*/ 14020 w 21600"/>
              <a:gd name="connsiteY10" fmla="*/ 16497 h 23640"/>
              <a:gd name="connsiteX11" fmla="*/ 13247 w 21600"/>
              <a:gd name="connsiteY11" fmla="*/ 21777 h 23640"/>
              <a:gd name="connsiteX12" fmla="*/ 10532 w 21600"/>
              <a:gd name="connsiteY12" fmla="*/ 16975 h 23640"/>
              <a:gd name="connsiteX13" fmla="*/ 8485 w 21600"/>
              <a:gd name="connsiteY13" fmla="*/ 23640 h 23640"/>
              <a:gd name="connsiteX14" fmla="*/ 7715 w 21600"/>
              <a:gd name="connsiteY14" fmla="*/ 17667 h 23640"/>
              <a:gd name="connsiteX15" fmla="*/ 4762 w 21600"/>
              <a:gd name="connsiteY15" fmla="*/ 19657 h 23640"/>
              <a:gd name="connsiteX16" fmla="*/ 5667 w 21600"/>
              <a:gd name="connsiteY16" fmla="*/ 15977 h 23640"/>
              <a:gd name="connsiteX17" fmla="*/ 135 w 21600"/>
              <a:gd name="connsiteY17" fmla="*/ 16627 h 23640"/>
              <a:gd name="connsiteX18" fmla="*/ 3722 w 21600"/>
              <a:gd name="connsiteY18" fmla="*/ 13815 h 23640"/>
              <a:gd name="connsiteX19" fmla="*/ 0 w 21600"/>
              <a:gd name="connsiteY19" fmla="*/ 10655 h 23640"/>
              <a:gd name="connsiteX20" fmla="*/ 4627 w 21600"/>
              <a:gd name="connsiteY20" fmla="*/ 9657 h 23640"/>
              <a:gd name="connsiteX21" fmla="*/ 370 w 21600"/>
              <a:gd name="connsiteY21" fmla="*/ 4335 h 23640"/>
              <a:gd name="connsiteX22" fmla="*/ 7192 w 21600"/>
              <a:gd name="connsiteY22" fmla="*/ 7760 h 23640"/>
              <a:gd name="connsiteX23" fmla="*/ 7632 w 21600"/>
              <a:gd name="connsiteY23" fmla="*/ 3615 h 23640"/>
              <a:gd name="connsiteX24" fmla="*/ 10260 w 21600"/>
              <a:gd name="connsiteY24" fmla="*/ 6640 h 23640"/>
              <a:gd name="connsiteX0" fmla="*/ 10260 w 26017"/>
              <a:gd name="connsiteY0" fmla="*/ 6640 h 23640"/>
              <a:gd name="connsiteX1" fmla="*/ 14102 w 26017"/>
              <a:gd name="connsiteY1" fmla="*/ 0 h 23640"/>
              <a:gd name="connsiteX2" fmla="*/ 14875 w 26017"/>
              <a:gd name="connsiteY2" fmla="*/ 7485 h 23640"/>
              <a:gd name="connsiteX3" fmla="*/ 18860 w 26017"/>
              <a:gd name="connsiteY3" fmla="*/ 5537 h 23640"/>
              <a:gd name="connsiteX4" fmla="*/ 18442 w 26017"/>
              <a:gd name="connsiteY4" fmla="*/ 9415 h 23640"/>
              <a:gd name="connsiteX5" fmla="*/ 26017 w 26017"/>
              <a:gd name="connsiteY5" fmla="*/ 8317 h 23640"/>
              <a:gd name="connsiteX6" fmla="*/ 17607 w 26017"/>
              <a:gd name="connsiteY6" fmla="*/ 12515 h 23640"/>
              <a:gd name="connsiteX7" fmla="*/ 21600 w 26017"/>
              <a:gd name="connsiteY7" fmla="*/ 15330 h 23640"/>
              <a:gd name="connsiteX8" fmla="*/ 16837 w 26017"/>
              <a:gd name="connsiteY8" fmla="*/ 14982 h 23640"/>
              <a:gd name="connsiteX9" fmla="*/ 18145 w 26017"/>
              <a:gd name="connsiteY9" fmla="*/ 20135 h 23640"/>
              <a:gd name="connsiteX10" fmla="*/ 14020 w 26017"/>
              <a:gd name="connsiteY10" fmla="*/ 16497 h 23640"/>
              <a:gd name="connsiteX11" fmla="*/ 13247 w 26017"/>
              <a:gd name="connsiteY11" fmla="*/ 21777 h 23640"/>
              <a:gd name="connsiteX12" fmla="*/ 10532 w 26017"/>
              <a:gd name="connsiteY12" fmla="*/ 16975 h 23640"/>
              <a:gd name="connsiteX13" fmla="*/ 8485 w 26017"/>
              <a:gd name="connsiteY13" fmla="*/ 23640 h 23640"/>
              <a:gd name="connsiteX14" fmla="*/ 7715 w 26017"/>
              <a:gd name="connsiteY14" fmla="*/ 17667 h 23640"/>
              <a:gd name="connsiteX15" fmla="*/ 4762 w 26017"/>
              <a:gd name="connsiteY15" fmla="*/ 19657 h 23640"/>
              <a:gd name="connsiteX16" fmla="*/ 5667 w 26017"/>
              <a:gd name="connsiteY16" fmla="*/ 15977 h 23640"/>
              <a:gd name="connsiteX17" fmla="*/ 135 w 26017"/>
              <a:gd name="connsiteY17" fmla="*/ 16627 h 23640"/>
              <a:gd name="connsiteX18" fmla="*/ 3722 w 26017"/>
              <a:gd name="connsiteY18" fmla="*/ 13815 h 23640"/>
              <a:gd name="connsiteX19" fmla="*/ 0 w 26017"/>
              <a:gd name="connsiteY19" fmla="*/ 10655 h 23640"/>
              <a:gd name="connsiteX20" fmla="*/ 4627 w 26017"/>
              <a:gd name="connsiteY20" fmla="*/ 9657 h 23640"/>
              <a:gd name="connsiteX21" fmla="*/ 370 w 26017"/>
              <a:gd name="connsiteY21" fmla="*/ 4335 h 23640"/>
              <a:gd name="connsiteX22" fmla="*/ 7192 w 26017"/>
              <a:gd name="connsiteY22" fmla="*/ 7760 h 23640"/>
              <a:gd name="connsiteX23" fmla="*/ 7632 w 26017"/>
              <a:gd name="connsiteY23" fmla="*/ 3615 h 23640"/>
              <a:gd name="connsiteX24" fmla="*/ 10260 w 26017"/>
              <a:gd name="connsiteY24" fmla="*/ 6640 h 23640"/>
              <a:gd name="connsiteX0" fmla="*/ 10260 w 26017"/>
              <a:gd name="connsiteY0" fmla="*/ 6640 h 23640"/>
              <a:gd name="connsiteX1" fmla="*/ 14102 w 26017"/>
              <a:gd name="connsiteY1" fmla="*/ 0 h 23640"/>
              <a:gd name="connsiteX2" fmla="*/ 14875 w 26017"/>
              <a:gd name="connsiteY2" fmla="*/ 7485 h 23640"/>
              <a:gd name="connsiteX3" fmla="*/ 18860 w 26017"/>
              <a:gd name="connsiteY3" fmla="*/ 5537 h 23640"/>
              <a:gd name="connsiteX4" fmla="*/ 18442 w 26017"/>
              <a:gd name="connsiteY4" fmla="*/ 9415 h 23640"/>
              <a:gd name="connsiteX5" fmla="*/ 26017 w 26017"/>
              <a:gd name="connsiteY5" fmla="*/ 8317 h 23640"/>
              <a:gd name="connsiteX6" fmla="*/ 20727 w 26017"/>
              <a:gd name="connsiteY6" fmla="*/ 13415 h 23640"/>
              <a:gd name="connsiteX7" fmla="*/ 21600 w 26017"/>
              <a:gd name="connsiteY7" fmla="*/ 15330 h 23640"/>
              <a:gd name="connsiteX8" fmla="*/ 16837 w 26017"/>
              <a:gd name="connsiteY8" fmla="*/ 14982 h 23640"/>
              <a:gd name="connsiteX9" fmla="*/ 18145 w 26017"/>
              <a:gd name="connsiteY9" fmla="*/ 20135 h 23640"/>
              <a:gd name="connsiteX10" fmla="*/ 14020 w 26017"/>
              <a:gd name="connsiteY10" fmla="*/ 16497 h 23640"/>
              <a:gd name="connsiteX11" fmla="*/ 13247 w 26017"/>
              <a:gd name="connsiteY11" fmla="*/ 21777 h 23640"/>
              <a:gd name="connsiteX12" fmla="*/ 10532 w 26017"/>
              <a:gd name="connsiteY12" fmla="*/ 16975 h 23640"/>
              <a:gd name="connsiteX13" fmla="*/ 8485 w 26017"/>
              <a:gd name="connsiteY13" fmla="*/ 23640 h 23640"/>
              <a:gd name="connsiteX14" fmla="*/ 7715 w 26017"/>
              <a:gd name="connsiteY14" fmla="*/ 17667 h 23640"/>
              <a:gd name="connsiteX15" fmla="*/ 4762 w 26017"/>
              <a:gd name="connsiteY15" fmla="*/ 19657 h 23640"/>
              <a:gd name="connsiteX16" fmla="*/ 5667 w 26017"/>
              <a:gd name="connsiteY16" fmla="*/ 15977 h 23640"/>
              <a:gd name="connsiteX17" fmla="*/ 135 w 26017"/>
              <a:gd name="connsiteY17" fmla="*/ 16627 h 23640"/>
              <a:gd name="connsiteX18" fmla="*/ 3722 w 26017"/>
              <a:gd name="connsiteY18" fmla="*/ 13815 h 23640"/>
              <a:gd name="connsiteX19" fmla="*/ 0 w 26017"/>
              <a:gd name="connsiteY19" fmla="*/ 10655 h 23640"/>
              <a:gd name="connsiteX20" fmla="*/ 4627 w 26017"/>
              <a:gd name="connsiteY20" fmla="*/ 9657 h 23640"/>
              <a:gd name="connsiteX21" fmla="*/ 370 w 26017"/>
              <a:gd name="connsiteY21" fmla="*/ 4335 h 23640"/>
              <a:gd name="connsiteX22" fmla="*/ 7192 w 26017"/>
              <a:gd name="connsiteY22" fmla="*/ 7760 h 23640"/>
              <a:gd name="connsiteX23" fmla="*/ 7632 w 26017"/>
              <a:gd name="connsiteY23" fmla="*/ 3615 h 23640"/>
              <a:gd name="connsiteX24" fmla="*/ 10260 w 26017"/>
              <a:gd name="connsiteY24" fmla="*/ 6640 h 23640"/>
              <a:gd name="connsiteX0" fmla="*/ 10260 w 26580"/>
              <a:gd name="connsiteY0" fmla="*/ 6640 h 23640"/>
              <a:gd name="connsiteX1" fmla="*/ 14102 w 26580"/>
              <a:gd name="connsiteY1" fmla="*/ 0 h 23640"/>
              <a:gd name="connsiteX2" fmla="*/ 14875 w 26580"/>
              <a:gd name="connsiteY2" fmla="*/ 7485 h 23640"/>
              <a:gd name="connsiteX3" fmla="*/ 18860 w 26580"/>
              <a:gd name="connsiteY3" fmla="*/ 5537 h 23640"/>
              <a:gd name="connsiteX4" fmla="*/ 18442 w 26580"/>
              <a:gd name="connsiteY4" fmla="*/ 9415 h 23640"/>
              <a:gd name="connsiteX5" fmla="*/ 26017 w 26580"/>
              <a:gd name="connsiteY5" fmla="*/ 8317 h 23640"/>
              <a:gd name="connsiteX6" fmla="*/ 20727 w 26580"/>
              <a:gd name="connsiteY6" fmla="*/ 13415 h 23640"/>
              <a:gd name="connsiteX7" fmla="*/ 26580 w 26580"/>
              <a:gd name="connsiteY7" fmla="*/ 16530 h 23640"/>
              <a:gd name="connsiteX8" fmla="*/ 16837 w 26580"/>
              <a:gd name="connsiteY8" fmla="*/ 14982 h 23640"/>
              <a:gd name="connsiteX9" fmla="*/ 18145 w 26580"/>
              <a:gd name="connsiteY9" fmla="*/ 20135 h 23640"/>
              <a:gd name="connsiteX10" fmla="*/ 14020 w 26580"/>
              <a:gd name="connsiteY10" fmla="*/ 16497 h 23640"/>
              <a:gd name="connsiteX11" fmla="*/ 13247 w 26580"/>
              <a:gd name="connsiteY11" fmla="*/ 21777 h 23640"/>
              <a:gd name="connsiteX12" fmla="*/ 10532 w 26580"/>
              <a:gd name="connsiteY12" fmla="*/ 16975 h 23640"/>
              <a:gd name="connsiteX13" fmla="*/ 8485 w 26580"/>
              <a:gd name="connsiteY13" fmla="*/ 23640 h 23640"/>
              <a:gd name="connsiteX14" fmla="*/ 7715 w 26580"/>
              <a:gd name="connsiteY14" fmla="*/ 17667 h 23640"/>
              <a:gd name="connsiteX15" fmla="*/ 4762 w 26580"/>
              <a:gd name="connsiteY15" fmla="*/ 19657 h 23640"/>
              <a:gd name="connsiteX16" fmla="*/ 5667 w 26580"/>
              <a:gd name="connsiteY16" fmla="*/ 15977 h 23640"/>
              <a:gd name="connsiteX17" fmla="*/ 135 w 26580"/>
              <a:gd name="connsiteY17" fmla="*/ 16627 h 23640"/>
              <a:gd name="connsiteX18" fmla="*/ 3722 w 26580"/>
              <a:gd name="connsiteY18" fmla="*/ 13815 h 23640"/>
              <a:gd name="connsiteX19" fmla="*/ 0 w 26580"/>
              <a:gd name="connsiteY19" fmla="*/ 10655 h 23640"/>
              <a:gd name="connsiteX20" fmla="*/ 4627 w 26580"/>
              <a:gd name="connsiteY20" fmla="*/ 9657 h 23640"/>
              <a:gd name="connsiteX21" fmla="*/ 370 w 26580"/>
              <a:gd name="connsiteY21" fmla="*/ 4335 h 23640"/>
              <a:gd name="connsiteX22" fmla="*/ 7192 w 26580"/>
              <a:gd name="connsiteY22" fmla="*/ 7760 h 23640"/>
              <a:gd name="connsiteX23" fmla="*/ 7632 w 26580"/>
              <a:gd name="connsiteY23" fmla="*/ 3615 h 23640"/>
              <a:gd name="connsiteX24" fmla="*/ 10260 w 26580"/>
              <a:gd name="connsiteY24" fmla="*/ 6640 h 23640"/>
              <a:gd name="connsiteX0" fmla="*/ 10260 w 26580"/>
              <a:gd name="connsiteY0" fmla="*/ 6640 h 23640"/>
              <a:gd name="connsiteX1" fmla="*/ 14102 w 26580"/>
              <a:gd name="connsiteY1" fmla="*/ 0 h 23640"/>
              <a:gd name="connsiteX2" fmla="*/ 14875 w 26580"/>
              <a:gd name="connsiteY2" fmla="*/ 7485 h 23640"/>
              <a:gd name="connsiteX3" fmla="*/ 18860 w 26580"/>
              <a:gd name="connsiteY3" fmla="*/ 5537 h 23640"/>
              <a:gd name="connsiteX4" fmla="*/ 18442 w 26580"/>
              <a:gd name="connsiteY4" fmla="*/ 9415 h 23640"/>
              <a:gd name="connsiteX5" fmla="*/ 26017 w 26580"/>
              <a:gd name="connsiteY5" fmla="*/ 8317 h 23640"/>
              <a:gd name="connsiteX6" fmla="*/ 20727 w 26580"/>
              <a:gd name="connsiteY6" fmla="*/ 13415 h 23640"/>
              <a:gd name="connsiteX7" fmla="*/ 26580 w 26580"/>
              <a:gd name="connsiteY7" fmla="*/ 16530 h 23640"/>
              <a:gd name="connsiteX8" fmla="*/ 20257 w 26580"/>
              <a:gd name="connsiteY8" fmla="*/ 17802 h 23640"/>
              <a:gd name="connsiteX9" fmla="*/ 18145 w 26580"/>
              <a:gd name="connsiteY9" fmla="*/ 20135 h 23640"/>
              <a:gd name="connsiteX10" fmla="*/ 14020 w 26580"/>
              <a:gd name="connsiteY10" fmla="*/ 16497 h 23640"/>
              <a:gd name="connsiteX11" fmla="*/ 13247 w 26580"/>
              <a:gd name="connsiteY11" fmla="*/ 21777 h 23640"/>
              <a:gd name="connsiteX12" fmla="*/ 10532 w 26580"/>
              <a:gd name="connsiteY12" fmla="*/ 16975 h 23640"/>
              <a:gd name="connsiteX13" fmla="*/ 8485 w 26580"/>
              <a:gd name="connsiteY13" fmla="*/ 23640 h 23640"/>
              <a:gd name="connsiteX14" fmla="*/ 7715 w 26580"/>
              <a:gd name="connsiteY14" fmla="*/ 17667 h 23640"/>
              <a:gd name="connsiteX15" fmla="*/ 4762 w 26580"/>
              <a:gd name="connsiteY15" fmla="*/ 19657 h 23640"/>
              <a:gd name="connsiteX16" fmla="*/ 5667 w 26580"/>
              <a:gd name="connsiteY16" fmla="*/ 15977 h 23640"/>
              <a:gd name="connsiteX17" fmla="*/ 135 w 26580"/>
              <a:gd name="connsiteY17" fmla="*/ 16627 h 23640"/>
              <a:gd name="connsiteX18" fmla="*/ 3722 w 26580"/>
              <a:gd name="connsiteY18" fmla="*/ 13815 h 23640"/>
              <a:gd name="connsiteX19" fmla="*/ 0 w 26580"/>
              <a:gd name="connsiteY19" fmla="*/ 10655 h 23640"/>
              <a:gd name="connsiteX20" fmla="*/ 4627 w 26580"/>
              <a:gd name="connsiteY20" fmla="*/ 9657 h 23640"/>
              <a:gd name="connsiteX21" fmla="*/ 370 w 26580"/>
              <a:gd name="connsiteY21" fmla="*/ 4335 h 23640"/>
              <a:gd name="connsiteX22" fmla="*/ 7192 w 26580"/>
              <a:gd name="connsiteY22" fmla="*/ 7760 h 23640"/>
              <a:gd name="connsiteX23" fmla="*/ 7632 w 26580"/>
              <a:gd name="connsiteY23" fmla="*/ 3615 h 23640"/>
              <a:gd name="connsiteX24" fmla="*/ 10260 w 26580"/>
              <a:gd name="connsiteY24" fmla="*/ 6640 h 23640"/>
              <a:gd name="connsiteX0" fmla="*/ 10260 w 26580"/>
              <a:gd name="connsiteY0" fmla="*/ 6640 h 23640"/>
              <a:gd name="connsiteX1" fmla="*/ 14102 w 26580"/>
              <a:gd name="connsiteY1" fmla="*/ 0 h 23640"/>
              <a:gd name="connsiteX2" fmla="*/ 14875 w 26580"/>
              <a:gd name="connsiteY2" fmla="*/ 7485 h 23640"/>
              <a:gd name="connsiteX3" fmla="*/ 18860 w 26580"/>
              <a:gd name="connsiteY3" fmla="*/ 5537 h 23640"/>
              <a:gd name="connsiteX4" fmla="*/ 18442 w 26580"/>
              <a:gd name="connsiteY4" fmla="*/ 9415 h 23640"/>
              <a:gd name="connsiteX5" fmla="*/ 26017 w 26580"/>
              <a:gd name="connsiteY5" fmla="*/ 8317 h 23640"/>
              <a:gd name="connsiteX6" fmla="*/ 20727 w 26580"/>
              <a:gd name="connsiteY6" fmla="*/ 13415 h 23640"/>
              <a:gd name="connsiteX7" fmla="*/ 26580 w 26580"/>
              <a:gd name="connsiteY7" fmla="*/ 16530 h 23640"/>
              <a:gd name="connsiteX8" fmla="*/ 20257 w 26580"/>
              <a:gd name="connsiteY8" fmla="*/ 17802 h 23640"/>
              <a:gd name="connsiteX9" fmla="*/ 21325 w 26580"/>
              <a:gd name="connsiteY9" fmla="*/ 23075 h 23640"/>
              <a:gd name="connsiteX10" fmla="*/ 14020 w 26580"/>
              <a:gd name="connsiteY10" fmla="*/ 16497 h 23640"/>
              <a:gd name="connsiteX11" fmla="*/ 13247 w 26580"/>
              <a:gd name="connsiteY11" fmla="*/ 21777 h 23640"/>
              <a:gd name="connsiteX12" fmla="*/ 10532 w 26580"/>
              <a:gd name="connsiteY12" fmla="*/ 16975 h 23640"/>
              <a:gd name="connsiteX13" fmla="*/ 8485 w 26580"/>
              <a:gd name="connsiteY13" fmla="*/ 23640 h 23640"/>
              <a:gd name="connsiteX14" fmla="*/ 7715 w 26580"/>
              <a:gd name="connsiteY14" fmla="*/ 17667 h 23640"/>
              <a:gd name="connsiteX15" fmla="*/ 4762 w 26580"/>
              <a:gd name="connsiteY15" fmla="*/ 19657 h 23640"/>
              <a:gd name="connsiteX16" fmla="*/ 5667 w 26580"/>
              <a:gd name="connsiteY16" fmla="*/ 15977 h 23640"/>
              <a:gd name="connsiteX17" fmla="*/ 135 w 26580"/>
              <a:gd name="connsiteY17" fmla="*/ 16627 h 23640"/>
              <a:gd name="connsiteX18" fmla="*/ 3722 w 26580"/>
              <a:gd name="connsiteY18" fmla="*/ 13815 h 23640"/>
              <a:gd name="connsiteX19" fmla="*/ 0 w 26580"/>
              <a:gd name="connsiteY19" fmla="*/ 10655 h 23640"/>
              <a:gd name="connsiteX20" fmla="*/ 4627 w 26580"/>
              <a:gd name="connsiteY20" fmla="*/ 9657 h 23640"/>
              <a:gd name="connsiteX21" fmla="*/ 370 w 26580"/>
              <a:gd name="connsiteY21" fmla="*/ 4335 h 23640"/>
              <a:gd name="connsiteX22" fmla="*/ 7192 w 26580"/>
              <a:gd name="connsiteY22" fmla="*/ 7760 h 23640"/>
              <a:gd name="connsiteX23" fmla="*/ 7632 w 26580"/>
              <a:gd name="connsiteY23" fmla="*/ 3615 h 23640"/>
              <a:gd name="connsiteX24" fmla="*/ 10260 w 26580"/>
              <a:gd name="connsiteY24" fmla="*/ 6640 h 23640"/>
              <a:gd name="connsiteX0" fmla="*/ 10260 w 26580"/>
              <a:gd name="connsiteY0" fmla="*/ 6640 h 23640"/>
              <a:gd name="connsiteX1" fmla="*/ 14102 w 26580"/>
              <a:gd name="connsiteY1" fmla="*/ 0 h 23640"/>
              <a:gd name="connsiteX2" fmla="*/ 14875 w 26580"/>
              <a:gd name="connsiteY2" fmla="*/ 7485 h 23640"/>
              <a:gd name="connsiteX3" fmla="*/ 18860 w 26580"/>
              <a:gd name="connsiteY3" fmla="*/ 5537 h 23640"/>
              <a:gd name="connsiteX4" fmla="*/ 18442 w 26580"/>
              <a:gd name="connsiteY4" fmla="*/ 9415 h 23640"/>
              <a:gd name="connsiteX5" fmla="*/ 26017 w 26580"/>
              <a:gd name="connsiteY5" fmla="*/ 8317 h 23640"/>
              <a:gd name="connsiteX6" fmla="*/ 20727 w 26580"/>
              <a:gd name="connsiteY6" fmla="*/ 13415 h 23640"/>
              <a:gd name="connsiteX7" fmla="*/ 26580 w 26580"/>
              <a:gd name="connsiteY7" fmla="*/ 16530 h 23640"/>
              <a:gd name="connsiteX8" fmla="*/ 20257 w 26580"/>
              <a:gd name="connsiteY8" fmla="*/ 17802 h 23640"/>
              <a:gd name="connsiteX9" fmla="*/ 21325 w 26580"/>
              <a:gd name="connsiteY9" fmla="*/ 23075 h 23640"/>
              <a:gd name="connsiteX10" fmla="*/ 16480 w 26580"/>
              <a:gd name="connsiteY10" fmla="*/ 21597 h 23640"/>
              <a:gd name="connsiteX11" fmla="*/ 13247 w 26580"/>
              <a:gd name="connsiteY11" fmla="*/ 21777 h 23640"/>
              <a:gd name="connsiteX12" fmla="*/ 10532 w 26580"/>
              <a:gd name="connsiteY12" fmla="*/ 16975 h 23640"/>
              <a:gd name="connsiteX13" fmla="*/ 8485 w 26580"/>
              <a:gd name="connsiteY13" fmla="*/ 23640 h 23640"/>
              <a:gd name="connsiteX14" fmla="*/ 7715 w 26580"/>
              <a:gd name="connsiteY14" fmla="*/ 17667 h 23640"/>
              <a:gd name="connsiteX15" fmla="*/ 4762 w 26580"/>
              <a:gd name="connsiteY15" fmla="*/ 19657 h 23640"/>
              <a:gd name="connsiteX16" fmla="*/ 5667 w 26580"/>
              <a:gd name="connsiteY16" fmla="*/ 15977 h 23640"/>
              <a:gd name="connsiteX17" fmla="*/ 135 w 26580"/>
              <a:gd name="connsiteY17" fmla="*/ 16627 h 23640"/>
              <a:gd name="connsiteX18" fmla="*/ 3722 w 26580"/>
              <a:gd name="connsiteY18" fmla="*/ 13815 h 23640"/>
              <a:gd name="connsiteX19" fmla="*/ 0 w 26580"/>
              <a:gd name="connsiteY19" fmla="*/ 10655 h 23640"/>
              <a:gd name="connsiteX20" fmla="*/ 4627 w 26580"/>
              <a:gd name="connsiteY20" fmla="*/ 9657 h 23640"/>
              <a:gd name="connsiteX21" fmla="*/ 370 w 26580"/>
              <a:gd name="connsiteY21" fmla="*/ 4335 h 23640"/>
              <a:gd name="connsiteX22" fmla="*/ 7192 w 26580"/>
              <a:gd name="connsiteY22" fmla="*/ 7760 h 23640"/>
              <a:gd name="connsiteX23" fmla="*/ 7632 w 26580"/>
              <a:gd name="connsiteY23" fmla="*/ 3615 h 23640"/>
              <a:gd name="connsiteX24" fmla="*/ 10260 w 26580"/>
              <a:gd name="connsiteY24" fmla="*/ 6640 h 23640"/>
              <a:gd name="connsiteX0" fmla="*/ 10260 w 26580"/>
              <a:gd name="connsiteY0" fmla="*/ 6640 h 25737"/>
              <a:gd name="connsiteX1" fmla="*/ 14102 w 26580"/>
              <a:gd name="connsiteY1" fmla="*/ 0 h 25737"/>
              <a:gd name="connsiteX2" fmla="*/ 14875 w 26580"/>
              <a:gd name="connsiteY2" fmla="*/ 7485 h 25737"/>
              <a:gd name="connsiteX3" fmla="*/ 18860 w 26580"/>
              <a:gd name="connsiteY3" fmla="*/ 5537 h 25737"/>
              <a:gd name="connsiteX4" fmla="*/ 18442 w 26580"/>
              <a:gd name="connsiteY4" fmla="*/ 9415 h 25737"/>
              <a:gd name="connsiteX5" fmla="*/ 26017 w 26580"/>
              <a:gd name="connsiteY5" fmla="*/ 8317 h 25737"/>
              <a:gd name="connsiteX6" fmla="*/ 20727 w 26580"/>
              <a:gd name="connsiteY6" fmla="*/ 13415 h 25737"/>
              <a:gd name="connsiteX7" fmla="*/ 26580 w 26580"/>
              <a:gd name="connsiteY7" fmla="*/ 16530 h 25737"/>
              <a:gd name="connsiteX8" fmla="*/ 20257 w 26580"/>
              <a:gd name="connsiteY8" fmla="*/ 17802 h 25737"/>
              <a:gd name="connsiteX9" fmla="*/ 21325 w 26580"/>
              <a:gd name="connsiteY9" fmla="*/ 23075 h 25737"/>
              <a:gd name="connsiteX10" fmla="*/ 16480 w 26580"/>
              <a:gd name="connsiteY10" fmla="*/ 21597 h 25737"/>
              <a:gd name="connsiteX11" fmla="*/ 14807 w 26580"/>
              <a:gd name="connsiteY11" fmla="*/ 25737 h 25737"/>
              <a:gd name="connsiteX12" fmla="*/ 10532 w 26580"/>
              <a:gd name="connsiteY12" fmla="*/ 16975 h 25737"/>
              <a:gd name="connsiteX13" fmla="*/ 8485 w 26580"/>
              <a:gd name="connsiteY13" fmla="*/ 23640 h 25737"/>
              <a:gd name="connsiteX14" fmla="*/ 7715 w 26580"/>
              <a:gd name="connsiteY14" fmla="*/ 17667 h 25737"/>
              <a:gd name="connsiteX15" fmla="*/ 4762 w 26580"/>
              <a:gd name="connsiteY15" fmla="*/ 19657 h 25737"/>
              <a:gd name="connsiteX16" fmla="*/ 5667 w 26580"/>
              <a:gd name="connsiteY16" fmla="*/ 15977 h 25737"/>
              <a:gd name="connsiteX17" fmla="*/ 135 w 26580"/>
              <a:gd name="connsiteY17" fmla="*/ 16627 h 25737"/>
              <a:gd name="connsiteX18" fmla="*/ 3722 w 26580"/>
              <a:gd name="connsiteY18" fmla="*/ 13815 h 25737"/>
              <a:gd name="connsiteX19" fmla="*/ 0 w 26580"/>
              <a:gd name="connsiteY19" fmla="*/ 10655 h 25737"/>
              <a:gd name="connsiteX20" fmla="*/ 4627 w 26580"/>
              <a:gd name="connsiteY20" fmla="*/ 9657 h 25737"/>
              <a:gd name="connsiteX21" fmla="*/ 370 w 26580"/>
              <a:gd name="connsiteY21" fmla="*/ 4335 h 25737"/>
              <a:gd name="connsiteX22" fmla="*/ 7192 w 26580"/>
              <a:gd name="connsiteY22" fmla="*/ 7760 h 25737"/>
              <a:gd name="connsiteX23" fmla="*/ 7632 w 26580"/>
              <a:gd name="connsiteY23" fmla="*/ 3615 h 25737"/>
              <a:gd name="connsiteX24" fmla="*/ 10260 w 26580"/>
              <a:gd name="connsiteY24" fmla="*/ 6640 h 25737"/>
              <a:gd name="connsiteX0" fmla="*/ 10260 w 26580"/>
              <a:gd name="connsiteY0" fmla="*/ 6640 h 25737"/>
              <a:gd name="connsiteX1" fmla="*/ 14102 w 26580"/>
              <a:gd name="connsiteY1" fmla="*/ 0 h 25737"/>
              <a:gd name="connsiteX2" fmla="*/ 14875 w 26580"/>
              <a:gd name="connsiteY2" fmla="*/ 7485 h 25737"/>
              <a:gd name="connsiteX3" fmla="*/ 18860 w 26580"/>
              <a:gd name="connsiteY3" fmla="*/ 5537 h 25737"/>
              <a:gd name="connsiteX4" fmla="*/ 18442 w 26580"/>
              <a:gd name="connsiteY4" fmla="*/ 9415 h 25737"/>
              <a:gd name="connsiteX5" fmla="*/ 26017 w 26580"/>
              <a:gd name="connsiteY5" fmla="*/ 8317 h 25737"/>
              <a:gd name="connsiteX6" fmla="*/ 20727 w 26580"/>
              <a:gd name="connsiteY6" fmla="*/ 13415 h 25737"/>
              <a:gd name="connsiteX7" fmla="*/ 26580 w 26580"/>
              <a:gd name="connsiteY7" fmla="*/ 16530 h 25737"/>
              <a:gd name="connsiteX8" fmla="*/ 20257 w 26580"/>
              <a:gd name="connsiteY8" fmla="*/ 17802 h 25737"/>
              <a:gd name="connsiteX9" fmla="*/ 21325 w 26580"/>
              <a:gd name="connsiteY9" fmla="*/ 23075 h 25737"/>
              <a:gd name="connsiteX10" fmla="*/ 16480 w 26580"/>
              <a:gd name="connsiteY10" fmla="*/ 21597 h 25737"/>
              <a:gd name="connsiteX11" fmla="*/ 14807 w 26580"/>
              <a:gd name="connsiteY11" fmla="*/ 25737 h 25737"/>
              <a:gd name="connsiteX12" fmla="*/ 11432 w 26580"/>
              <a:gd name="connsiteY12" fmla="*/ 22435 h 25737"/>
              <a:gd name="connsiteX13" fmla="*/ 8485 w 26580"/>
              <a:gd name="connsiteY13" fmla="*/ 23640 h 25737"/>
              <a:gd name="connsiteX14" fmla="*/ 7715 w 26580"/>
              <a:gd name="connsiteY14" fmla="*/ 17667 h 25737"/>
              <a:gd name="connsiteX15" fmla="*/ 4762 w 26580"/>
              <a:gd name="connsiteY15" fmla="*/ 19657 h 25737"/>
              <a:gd name="connsiteX16" fmla="*/ 5667 w 26580"/>
              <a:gd name="connsiteY16" fmla="*/ 15977 h 25737"/>
              <a:gd name="connsiteX17" fmla="*/ 135 w 26580"/>
              <a:gd name="connsiteY17" fmla="*/ 16627 h 25737"/>
              <a:gd name="connsiteX18" fmla="*/ 3722 w 26580"/>
              <a:gd name="connsiteY18" fmla="*/ 13815 h 25737"/>
              <a:gd name="connsiteX19" fmla="*/ 0 w 26580"/>
              <a:gd name="connsiteY19" fmla="*/ 10655 h 25737"/>
              <a:gd name="connsiteX20" fmla="*/ 4627 w 26580"/>
              <a:gd name="connsiteY20" fmla="*/ 9657 h 25737"/>
              <a:gd name="connsiteX21" fmla="*/ 370 w 26580"/>
              <a:gd name="connsiteY21" fmla="*/ 4335 h 25737"/>
              <a:gd name="connsiteX22" fmla="*/ 7192 w 26580"/>
              <a:gd name="connsiteY22" fmla="*/ 7760 h 25737"/>
              <a:gd name="connsiteX23" fmla="*/ 7632 w 26580"/>
              <a:gd name="connsiteY23" fmla="*/ 3615 h 25737"/>
              <a:gd name="connsiteX24" fmla="*/ 10260 w 26580"/>
              <a:gd name="connsiteY24" fmla="*/ 6640 h 25737"/>
              <a:gd name="connsiteX0" fmla="*/ 10260 w 26580"/>
              <a:gd name="connsiteY0" fmla="*/ 6640 h 25920"/>
              <a:gd name="connsiteX1" fmla="*/ 14102 w 26580"/>
              <a:gd name="connsiteY1" fmla="*/ 0 h 25920"/>
              <a:gd name="connsiteX2" fmla="*/ 14875 w 26580"/>
              <a:gd name="connsiteY2" fmla="*/ 7485 h 25920"/>
              <a:gd name="connsiteX3" fmla="*/ 18860 w 26580"/>
              <a:gd name="connsiteY3" fmla="*/ 5537 h 25920"/>
              <a:gd name="connsiteX4" fmla="*/ 18442 w 26580"/>
              <a:gd name="connsiteY4" fmla="*/ 9415 h 25920"/>
              <a:gd name="connsiteX5" fmla="*/ 26017 w 26580"/>
              <a:gd name="connsiteY5" fmla="*/ 8317 h 25920"/>
              <a:gd name="connsiteX6" fmla="*/ 20727 w 26580"/>
              <a:gd name="connsiteY6" fmla="*/ 13415 h 25920"/>
              <a:gd name="connsiteX7" fmla="*/ 26580 w 26580"/>
              <a:gd name="connsiteY7" fmla="*/ 16530 h 25920"/>
              <a:gd name="connsiteX8" fmla="*/ 20257 w 26580"/>
              <a:gd name="connsiteY8" fmla="*/ 17802 h 25920"/>
              <a:gd name="connsiteX9" fmla="*/ 21325 w 26580"/>
              <a:gd name="connsiteY9" fmla="*/ 23075 h 25920"/>
              <a:gd name="connsiteX10" fmla="*/ 16480 w 26580"/>
              <a:gd name="connsiteY10" fmla="*/ 21597 h 25920"/>
              <a:gd name="connsiteX11" fmla="*/ 14807 w 26580"/>
              <a:gd name="connsiteY11" fmla="*/ 25737 h 25920"/>
              <a:gd name="connsiteX12" fmla="*/ 11432 w 26580"/>
              <a:gd name="connsiteY12" fmla="*/ 22435 h 25920"/>
              <a:gd name="connsiteX13" fmla="*/ 6865 w 26580"/>
              <a:gd name="connsiteY13" fmla="*/ 25920 h 25920"/>
              <a:gd name="connsiteX14" fmla="*/ 7715 w 26580"/>
              <a:gd name="connsiteY14" fmla="*/ 17667 h 25920"/>
              <a:gd name="connsiteX15" fmla="*/ 4762 w 26580"/>
              <a:gd name="connsiteY15" fmla="*/ 19657 h 25920"/>
              <a:gd name="connsiteX16" fmla="*/ 5667 w 26580"/>
              <a:gd name="connsiteY16" fmla="*/ 15977 h 25920"/>
              <a:gd name="connsiteX17" fmla="*/ 135 w 26580"/>
              <a:gd name="connsiteY17" fmla="*/ 16627 h 25920"/>
              <a:gd name="connsiteX18" fmla="*/ 3722 w 26580"/>
              <a:gd name="connsiteY18" fmla="*/ 13815 h 25920"/>
              <a:gd name="connsiteX19" fmla="*/ 0 w 26580"/>
              <a:gd name="connsiteY19" fmla="*/ 10655 h 25920"/>
              <a:gd name="connsiteX20" fmla="*/ 4627 w 26580"/>
              <a:gd name="connsiteY20" fmla="*/ 9657 h 25920"/>
              <a:gd name="connsiteX21" fmla="*/ 370 w 26580"/>
              <a:gd name="connsiteY21" fmla="*/ 4335 h 25920"/>
              <a:gd name="connsiteX22" fmla="*/ 7192 w 26580"/>
              <a:gd name="connsiteY22" fmla="*/ 7760 h 25920"/>
              <a:gd name="connsiteX23" fmla="*/ 7632 w 26580"/>
              <a:gd name="connsiteY23" fmla="*/ 3615 h 25920"/>
              <a:gd name="connsiteX24" fmla="*/ 10260 w 26580"/>
              <a:gd name="connsiteY24" fmla="*/ 6640 h 25920"/>
              <a:gd name="connsiteX0" fmla="*/ 10260 w 26580"/>
              <a:gd name="connsiteY0" fmla="*/ 6640 h 25920"/>
              <a:gd name="connsiteX1" fmla="*/ 14102 w 26580"/>
              <a:gd name="connsiteY1" fmla="*/ 0 h 25920"/>
              <a:gd name="connsiteX2" fmla="*/ 14875 w 26580"/>
              <a:gd name="connsiteY2" fmla="*/ 7485 h 25920"/>
              <a:gd name="connsiteX3" fmla="*/ 18860 w 26580"/>
              <a:gd name="connsiteY3" fmla="*/ 5537 h 25920"/>
              <a:gd name="connsiteX4" fmla="*/ 18442 w 26580"/>
              <a:gd name="connsiteY4" fmla="*/ 9415 h 25920"/>
              <a:gd name="connsiteX5" fmla="*/ 26017 w 26580"/>
              <a:gd name="connsiteY5" fmla="*/ 8317 h 25920"/>
              <a:gd name="connsiteX6" fmla="*/ 20727 w 26580"/>
              <a:gd name="connsiteY6" fmla="*/ 13415 h 25920"/>
              <a:gd name="connsiteX7" fmla="*/ 26580 w 26580"/>
              <a:gd name="connsiteY7" fmla="*/ 16530 h 25920"/>
              <a:gd name="connsiteX8" fmla="*/ 20257 w 26580"/>
              <a:gd name="connsiteY8" fmla="*/ 17802 h 25920"/>
              <a:gd name="connsiteX9" fmla="*/ 21325 w 26580"/>
              <a:gd name="connsiteY9" fmla="*/ 23075 h 25920"/>
              <a:gd name="connsiteX10" fmla="*/ 16480 w 26580"/>
              <a:gd name="connsiteY10" fmla="*/ 21597 h 25920"/>
              <a:gd name="connsiteX11" fmla="*/ 14807 w 26580"/>
              <a:gd name="connsiteY11" fmla="*/ 25737 h 25920"/>
              <a:gd name="connsiteX12" fmla="*/ 11432 w 26580"/>
              <a:gd name="connsiteY12" fmla="*/ 22435 h 25920"/>
              <a:gd name="connsiteX13" fmla="*/ 6865 w 26580"/>
              <a:gd name="connsiteY13" fmla="*/ 25920 h 25920"/>
              <a:gd name="connsiteX14" fmla="*/ 6455 w 26580"/>
              <a:gd name="connsiteY14" fmla="*/ 21327 h 25920"/>
              <a:gd name="connsiteX15" fmla="*/ 4762 w 26580"/>
              <a:gd name="connsiteY15" fmla="*/ 19657 h 25920"/>
              <a:gd name="connsiteX16" fmla="*/ 5667 w 26580"/>
              <a:gd name="connsiteY16" fmla="*/ 15977 h 25920"/>
              <a:gd name="connsiteX17" fmla="*/ 135 w 26580"/>
              <a:gd name="connsiteY17" fmla="*/ 16627 h 25920"/>
              <a:gd name="connsiteX18" fmla="*/ 3722 w 26580"/>
              <a:gd name="connsiteY18" fmla="*/ 13815 h 25920"/>
              <a:gd name="connsiteX19" fmla="*/ 0 w 26580"/>
              <a:gd name="connsiteY19" fmla="*/ 10655 h 25920"/>
              <a:gd name="connsiteX20" fmla="*/ 4627 w 26580"/>
              <a:gd name="connsiteY20" fmla="*/ 9657 h 25920"/>
              <a:gd name="connsiteX21" fmla="*/ 370 w 26580"/>
              <a:gd name="connsiteY21" fmla="*/ 4335 h 25920"/>
              <a:gd name="connsiteX22" fmla="*/ 7192 w 26580"/>
              <a:gd name="connsiteY22" fmla="*/ 7760 h 25920"/>
              <a:gd name="connsiteX23" fmla="*/ 7632 w 26580"/>
              <a:gd name="connsiteY23" fmla="*/ 3615 h 25920"/>
              <a:gd name="connsiteX24" fmla="*/ 10260 w 26580"/>
              <a:gd name="connsiteY24" fmla="*/ 6640 h 25920"/>
              <a:gd name="connsiteX0" fmla="*/ 10260 w 26580"/>
              <a:gd name="connsiteY0" fmla="*/ 6640 h 25920"/>
              <a:gd name="connsiteX1" fmla="*/ 14102 w 26580"/>
              <a:gd name="connsiteY1" fmla="*/ 0 h 25920"/>
              <a:gd name="connsiteX2" fmla="*/ 14875 w 26580"/>
              <a:gd name="connsiteY2" fmla="*/ 7485 h 25920"/>
              <a:gd name="connsiteX3" fmla="*/ 18860 w 26580"/>
              <a:gd name="connsiteY3" fmla="*/ 5537 h 25920"/>
              <a:gd name="connsiteX4" fmla="*/ 18442 w 26580"/>
              <a:gd name="connsiteY4" fmla="*/ 9415 h 25920"/>
              <a:gd name="connsiteX5" fmla="*/ 26017 w 26580"/>
              <a:gd name="connsiteY5" fmla="*/ 8317 h 25920"/>
              <a:gd name="connsiteX6" fmla="*/ 20727 w 26580"/>
              <a:gd name="connsiteY6" fmla="*/ 13415 h 25920"/>
              <a:gd name="connsiteX7" fmla="*/ 26580 w 26580"/>
              <a:gd name="connsiteY7" fmla="*/ 16530 h 25920"/>
              <a:gd name="connsiteX8" fmla="*/ 20257 w 26580"/>
              <a:gd name="connsiteY8" fmla="*/ 17802 h 25920"/>
              <a:gd name="connsiteX9" fmla="*/ 21325 w 26580"/>
              <a:gd name="connsiteY9" fmla="*/ 23075 h 25920"/>
              <a:gd name="connsiteX10" fmla="*/ 16480 w 26580"/>
              <a:gd name="connsiteY10" fmla="*/ 21597 h 25920"/>
              <a:gd name="connsiteX11" fmla="*/ 14807 w 26580"/>
              <a:gd name="connsiteY11" fmla="*/ 25737 h 25920"/>
              <a:gd name="connsiteX12" fmla="*/ 11432 w 26580"/>
              <a:gd name="connsiteY12" fmla="*/ 22435 h 25920"/>
              <a:gd name="connsiteX13" fmla="*/ 6865 w 26580"/>
              <a:gd name="connsiteY13" fmla="*/ 25920 h 25920"/>
              <a:gd name="connsiteX14" fmla="*/ 6455 w 26580"/>
              <a:gd name="connsiteY14" fmla="*/ 21327 h 25920"/>
              <a:gd name="connsiteX15" fmla="*/ 1942 w 26580"/>
              <a:gd name="connsiteY15" fmla="*/ 22057 h 25920"/>
              <a:gd name="connsiteX16" fmla="*/ 5667 w 26580"/>
              <a:gd name="connsiteY16" fmla="*/ 15977 h 25920"/>
              <a:gd name="connsiteX17" fmla="*/ 135 w 26580"/>
              <a:gd name="connsiteY17" fmla="*/ 16627 h 25920"/>
              <a:gd name="connsiteX18" fmla="*/ 3722 w 26580"/>
              <a:gd name="connsiteY18" fmla="*/ 13815 h 25920"/>
              <a:gd name="connsiteX19" fmla="*/ 0 w 26580"/>
              <a:gd name="connsiteY19" fmla="*/ 10655 h 25920"/>
              <a:gd name="connsiteX20" fmla="*/ 4627 w 26580"/>
              <a:gd name="connsiteY20" fmla="*/ 9657 h 25920"/>
              <a:gd name="connsiteX21" fmla="*/ 370 w 26580"/>
              <a:gd name="connsiteY21" fmla="*/ 4335 h 25920"/>
              <a:gd name="connsiteX22" fmla="*/ 7192 w 26580"/>
              <a:gd name="connsiteY22" fmla="*/ 7760 h 25920"/>
              <a:gd name="connsiteX23" fmla="*/ 7632 w 26580"/>
              <a:gd name="connsiteY23" fmla="*/ 3615 h 25920"/>
              <a:gd name="connsiteX24" fmla="*/ 10260 w 26580"/>
              <a:gd name="connsiteY24" fmla="*/ 6640 h 25920"/>
              <a:gd name="connsiteX0" fmla="*/ 10260 w 26580"/>
              <a:gd name="connsiteY0" fmla="*/ 6640 h 25920"/>
              <a:gd name="connsiteX1" fmla="*/ 14102 w 26580"/>
              <a:gd name="connsiteY1" fmla="*/ 0 h 25920"/>
              <a:gd name="connsiteX2" fmla="*/ 14875 w 26580"/>
              <a:gd name="connsiteY2" fmla="*/ 7485 h 25920"/>
              <a:gd name="connsiteX3" fmla="*/ 18860 w 26580"/>
              <a:gd name="connsiteY3" fmla="*/ 5537 h 25920"/>
              <a:gd name="connsiteX4" fmla="*/ 18442 w 26580"/>
              <a:gd name="connsiteY4" fmla="*/ 9415 h 25920"/>
              <a:gd name="connsiteX5" fmla="*/ 26017 w 26580"/>
              <a:gd name="connsiteY5" fmla="*/ 8317 h 25920"/>
              <a:gd name="connsiteX6" fmla="*/ 20727 w 26580"/>
              <a:gd name="connsiteY6" fmla="*/ 13415 h 25920"/>
              <a:gd name="connsiteX7" fmla="*/ 26580 w 26580"/>
              <a:gd name="connsiteY7" fmla="*/ 16530 h 25920"/>
              <a:gd name="connsiteX8" fmla="*/ 20257 w 26580"/>
              <a:gd name="connsiteY8" fmla="*/ 17802 h 25920"/>
              <a:gd name="connsiteX9" fmla="*/ 21325 w 26580"/>
              <a:gd name="connsiteY9" fmla="*/ 23075 h 25920"/>
              <a:gd name="connsiteX10" fmla="*/ 16480 w 26580"/>
              <a:gd name="connsiteY10" fmla="*/ 21597 h 25920"/>
              <a:gd name="connsiteX11" fmla="*/ 14807 w 26580"/>
              <a:gd name="connsiteY11" fmla="*/ 25737 h 25920"/>
              <a:gd name="connsiteX12" fmla="*/ 11432 w 26580"/>
              <a:gd name="connsiteY12" fmla="*/ 22435 h 25920"/>
              <a:gd name="connsiteX13" fmla="*/ 6865 w 26580"/>
              <a:gd name="connsiteY13" fmla="*/ 25920 h 25920"/>
              <a:gd name="connsiteX14" fmla="*/ 6455 w 26580"/>
              <a:gd name="connsiteY14" fmla="*/ 21327 h 25920"/>
              <a:gd name="connsiteX15" fmla="*/ 1942 w 26580"/>
              <a:gd name="connsiteY15" fmla="*/ 22057 h 25920"/>
              <a:gd name="connsiteX16" fmla="*/ 2907 w 26580"/>
              <a:gd name="connsiteY16" fmla="*/ 18617 h 25920"/>
              <a:gd name="connsiteX17" fmla="*/ 135 w 26580"/>
              <a:gd name="connsiteY17" fmla="*/ 16627 h 25920"/>
              <a:gd name="connsiteX18" fmla="*/ 3722 w 26580"/>
              <a:gd name="connsiteY18" fmla="*/ 13815 h 25920"/>
              <a:gd name="connsiteX19" fmla="*/ 0 w 26580"/>
              <a:gd name="connsiteY19" fmla="*/ 10655 h 25920"/>
              <a:gd name="connsiteX20" fmla="*/ 4627 w 26580"/>
              <a:gd name="connsiteY20" fmla="*/ 9657 h 25920"/>
              <a:gd name="connsiteX21" fmla="*/ 370 w 26580"/>
              <a:gd name="connsiteY21" fmla="*/ 4335 h 25920"/>
              <a:gd name="connsiteX22" fmla="*/ 7192 w 26580"/>
              <a:gd name="connsiteY22" fmla="*/ 7760 h 25920"/>
              <a:gd name="connsiteX23" fmla="*/ 7632 w 26580"/>
              <a:gd name="connsiteY23" fmla="*/ 3615 h 25920"/>
              <a:gd name="connsiteX24" fmla="*/ 10260 w 26580"/>
              <a:gd name="connsiteY24" fmla="*/ 6640 h 25920"/>
              <a:gd name="connsiteX0" fmla="*/ 12225 w 28545"/>
              <a:gd name="connsiteY0" fmla="*/ 6640 h 25920"/>
              <a:gd name="connsiteX1" fmla="*/ 16067 w 28545"/>
              <a:gd name="connsiteY1" fmla="*/ 0 h 25920"/>
              <a:gd name="connsiteX2" fmla="*/ 16840 w 28545"/>
              <a:gd name="connsiteY2" fmla="*/ 7485 h 25920"/>
              <a:gd name="connsiteX3" fmla="*/ 20825 w 28545"/>
              <a:gd name="connsiteY3" fmla="*/ 5537 h 25920"/>
              <a:gd name="connsiteX4" fmla="*/ 20407 w 28545"/>
              <a:gd name="connsiteY4" fmla="*/ 9415 h 25920"/>
              <a:gd name="connsiteX5" fmla="*/ 27982 w 28545"/>
              <a:gd name="connsiteY5" fmla="*/ 8317 h 25920"/>
              <a:gd name="connsiteX6" fmla="*/ 22692 w 28545"/>
              <a:gd name="connsiteY6" fmla="*/ 13415 h 25920"/>
              <a:gd name="connsiteX7" fmla="*/ 28545 w 28545"/>
              <a:gd name="connsiteY7" fmla="*/ 16530 h 25920"/>
              <a:gd name="connsiteX8" fmla="*/ 22222 w 28545"/>
              <a:gd name="connsiteY8" fmla="*/ 17802 h 25920"/>
              <a:gd name="connsiteX9" fmla="*/ 23290 w 28545"/>
              <a:gd name="connsiteY9" fmla="*/ 23075 h 25920"/>
              <a:gd name="connsiteX10" fmla="*/ 18445 w 28545"/>
              <a:gd name="connsiteY10" fmla="*/ 21597 h 25920"/>
              <a:gd name="connsiteX11" fmla="*/ 16772 w 28545"/>
              <a:gd name="connsiteY11" fmla="*/ 25737 h 25920"/>
              <a:gd name="connsiteX12" fmla="*/ 13397 w 28545"/>
              <a:gd name="connsiteY12" fmla="*/ 22435 h 25920"/>
              <a:gd name="connsiteX13" fmla="*/ 8830 w 28545"/>
              <a:gd name="connsiteY13" fmla="*/ 25920 h 25920"/>
              <a:gd name="connsiteX14" fmla="*/ 8420 w 28545"/>
              <a:gd name="connsiteY14" fmla="*/ 21327 h 25920"/>
              <a:gd name="connsiteX15" fmla="*/ 3907 w 28545"/>
              <a:gd name="connsiteY15" fmla="*/ 22057 h 25920"/>
              <a:gd name="connsiteX16" fmla="*/ 4872 w 28545"/>
              <a:gd name="connsiteY16" fmla="*/ 18617 h 25920"/>
              <a:gd name="connsiteX17" fmla="*/ 0 w 28545"/>
              <a:gd name="connsiteY17" fmla="*/ 17707 h 25920"/>
              <a:gd name="connsiteX18" fmla="*/ 5687 w 28545"/>
              <a:gd name="connsiteY18" fmla="*/ 13815 h 25920"/>
              <a:gd name="connsiteX19" fmla="*/ 1965 w 28545"/>
              <a:gd name="connsiteY19" fmla="*/ 10655 h 25920"/>
              <a:gd name="connsiteX20" fmla="*/ 6592 w 28545"/>
              <a:gd name="connsiteY20" fmla="*/ 9657 h 25920"/>
              <a:gd name="connsiteX21" fmla="*/ 2335 w 28545"/>
              <a:gd name="connsiteY21" fmla="*/ 4335 h 25920"/>
              <a:gd name="connsiteX22" fmla="*/ 9157 w 28545"/>
              <a:gd name="connsiteY22" fmla="*/ 7760 h 25920"/>
              <a:gd name="connsiteX23" fmla="*/ 9597 w 28545"/>
              <a:gd name="connsiteY23" fmla="*/ 3615 h 25920"/>
              <a:gd name="connsiteX24" fmla="*/ 12225 w 28545"/>
              <a:gd name="connsiteY24" fmla="*/ 6640 h 25920"/>
              <a:gd name="connsiteX0" fmla="*/ 12225 w 28545"/>
              <a:gd name="connsiteY0" fmla="*/ 6640 h 25920"/>
              <a:gd name="connsiteX1" fmla="*/ 16067 w 28545"/>
              <a:gd name="connsiteY1" fmla="*/ 0 h 25920"/>
              <a:gd name="connsiteX2" fmla="*/ 16840 w 28545"/>
              <a:gd name="connsiteY2" fmla="*/ 7485 h 25920"/>
              <a:gd name="connsiteX3" fmla="*/ 20825 w 28545"/>
              <a:gd name="connsiteY3" fmla="*/ 5537 h 25920"/>
              <a:gd name="connsiteX4" fmla="*/ 20407 w 28545"/>
              <a:gd name="connsiteY4" fmla="*/ 9415 h 25920"/>
              <a:gd name="connsiteX5" fmla="*/ 27982 w 28545"/>
              <a:gd name="connsiteY5" fmla="*/ 8317 h 25920"/>
              <a:gd name="connsiteX6" fmla="*/ 22692 w 28545"/>
              <a:gd name="connsiteY6" fmla="*/ 13415 h 25920"/>
              <a:gd name="connsiteX7" fmla="*/ 28545 w 28545"/>
              <a:gd name="connsiteY7" fmla="*/ 16530 h 25920"/>
              <a:gd name="connsiteX8" fmla="*/ 22222 w 28545"/>
              <a:gd name="connsiteY8" fmla="*/ 17802 h 25920"/>
              <a:gd name="connsiteX9" fmla="*/ 23290 w 28545"/>
              <a:gd name="connsiteY9" fmla="*/ 23075 h 25920"/>
              <a:gd name="connsiteX10" fmla="*/ 18445 w 28545"/>
              <a:gd name="connsiteY10" fmla="*/ 21597 h 25920"/>
              <a:gd name="connsiteX11" fmla="*/ 16772 w 28545"/>
              <a:gd name="connsiteY11" fmla="*/ 25737 h 25920"/>
              <a:gd name="connsiteX12" fmla="*/ 13397 w 28545"/>
              <a:gd name="connsiteY12" fmla="*/ 22435 h 25920"/>
              <a:gd name="connsiteX13" fmla="*/ 8830 w 28545"/>
              <a:gd name="connsiteY13" fmla="*/ 25920 h 25920"/>
              <a:gd name="connsiteX14" fmla="*/ 8420 w 28545"/>
              <a:gd name="connsiteY14" fmla="*/ 21327 h 25920"/>
              <a:gd name="connsiteX15" fmla="*/ 3907 w 28545"/>
              <a:gd name="connsiteY15" fmla="*/ 22057 h 25920"/>
              <a:gd name="connsiteX16" fmla="*/ 4872 w 28545"/>
              <a:gd name="connsiteY16" fmla="*/ 18617 h 25920"/>
              <a:gd name="connsiteX17" fmla="*/ 0 w 28545"/>
              <a:gd name="connsiteY17" fmla="*/ 17707 h 25920"/>
              <a:gd name="connsiteX18" fmla="*/ 4427 w 28545"/>
              <a:gd name="connsiteY18" fmla="*/ 13455 h 25920"/>
              <a:gd name="connsiteX19" fmla="*/ 1965 w 28545"/>
              <a:gd name="connsiteY19" fmla="*/ 10655 h 25920"/>
              <a:gd name="connsiteX20" fmla="*/ 6592 w 28545"/>
              <a:gd name="connsiteY20" fmla="*/ 9657 h 25920"/>
              <a:gd name="connsiteX21" fmla="*/ 2335 w 28545"/>
              <a:gd name="connsiteY21" fmla="*/ 4335 h 25920"/>
              <a:gd name="connsiteX22" fmla="*/ 9157 w 28545"/>
              <a:gd name="connsiteY22" fmla="*/ 7760 h 25920"/>
              <a:gd name="connsiteX23" fmla="*/ 9597 w 28545"/>
              <a:gd name="connsiteY23" fmla="*/ 3615 h 25920"/>
              <a:gd name="connsiteX24" fmla="*/ 12225 w 28545"/>
              <a:gd name="connsiteY24" fmla="*/ 6640 h 25920"/>
              <a:gd name="connsiteX0" fmla="*/ 12300 w 28620"/>
              <a:gd name="connsiteY0" fmla="*/ 6640 h 25920"/>
              <a:gd name="connsiteX1" fmla="*/ 16142 w 28620"/>
              <a:gd name="connsiteY1" fmla="*/ 0 h 25920"/>
              <a:gd name="connsiteX2" fmla="*/ 16915 w 28620"/>
              <a:gd name="connsiteY2" fmla="*/ 7485 h 25920"/>
              <a:gd name="connsiteX3" fmla="*/ 20900 w 28620"/>
              <a:gd name="connsiteY3" fmla="*/ 5537 h 25920"/>
              <a:gd name="connsiteX4" fmla="*/ 20482 w 28620"/>
              <a:gd name="connsiteY4" fmla="*/ 9415 h 25920"/>
              <a:gd name="connsiteX5" fmla="*/ 28057 w 28620"/>
              <a:gd name="connsiteY5" fmla="*/ 8317 h 25920"/>
              <a:gd name="connsiteX6" fmla="*/ 22767 w 28620"/>
              <a:gd name="connsiteY6" fmla="*/ 13415 h 25920"/>
              <a:gd name="connsiteX7" fmla="*/ 28620 w 28620"/>
              <a:gd name="connsiteY7" fmla="*/ 16530 h 25920"/>
              <a:gd name="connsiteX8" fmla="*/ 22297 w 28620"/>
              <a:gd name="connsiteY8" fmla="*/ 17802 h 25920"/>
              <a:gd name="connsiteX9" fmla="*/ 23365 w 28620"/>
              <a:gd name="connsiteY9" fmla="*/ 23075 h 25920"/>
              <a:gd name="connsiteX10" fmla="*/ 18520 w 28620"/>
              <a:gd name="connsiteY10" fmla="*/ 21597 h 25920"/>
              <a:gd name="connsiteX11" fmla="*/ 16847 w 28620"/>
              <a:gd name="connsiteY11" fmla="*/ 25737 h 25920"/>
              <a:gd name="connsiteX12" fmla="*/ 13472 w 28620"/>
              <a:gd name="connsiteY12" fmla="*/ 22435 h 25920"/>
              <a:gd name="connsiteX13" fmla="*/ 8905 w 28620"/>
              <a:gd name="connsiteY13" fmla="*/ 25920 h 25920"/>
              <a:gd name="connsiteX14" fmla="*/ 8495 w 28620"/>
              <a:gd name="connsiteY14" fmla="*/ 21327 h 25920"/>
              <a:gd name="connsiteX15" fmla="*/ 3982 w 28620"/>
              <a:gd name="connsiteY15" fmla="*/ 22057 h 25920"/>
              <a:gd name="connsiteX16" fmla="*/ 4947 w 28620"/>
              <a:gd name="connsiteY16" fmla="*/ 18617 h 25920"/>
              <a:gd name="connsiteX17" fmla="*/ 75 w 28620"/>
              <a:gd name="connsiteY17" fmla="*/ 17707 h 25920"/>
              <a:gd name="connsiteX18" fmla="*/ 4502 w 28620"/>
              <a:gd name="connsiteY18" fmla="*/ 13455 h 25920"/>
              <a:gd name="connsiteX19" fmla="*/ 0 w 28620"/>
              <a:gd name="connsiteY19" fmla="*/ 9875 h 25920"/>
              <a:gd name="connsiteX20" fmla="*/ 6667 w 28620"/>
              <a:gd name="connsiteY20" fmla="*/ 9657 h 25920"/>
              <a:gd name="connsiteX21" fmla="*/ 2410 w 28620"/>
              <a:gd name="connsiteY21" fmla="*/ 4335 h 25920"/>
              <a:gd name="connsiteX22" fmla="*/ 9232 w 28620"/>
              <a:gd name="connsiteY22" fmla="*/ 7760 h 25920"/>
              <a:gd name="connsiteX23" fmla="*/ 9672 w 28620"/>
              <a:gd name="connsiteY23" fmla="*/ 3615 h 25920"/>
              <a:gd name="connsiteX24" fmla="*/ 12300 w 28620"/>
              <a:gd name="connsiteY24" fmla="*/ 6640 h 25920"/>
              <a:gd name="connsiteX0" fmla="*/ 12300 w 28620"/>
              <a:gd name="connsiteY0" fmla="*/ 6640 h 25920"/>
              <a:gd name="connsiteX1" fmla="*/ 16142 w 28620"/>
              <a:gd name="connsiteY1" fmla="*/ 0 h 25920"/>
              <a:gd name="connsiteX2" fmla="*/ 16915 w 28620"/>
              <a:gd name="connsiteY2" fmla="*/ 7485 h 25920"/>
              <a:gd name="connsiteX3" fmla="*/ 20900 w 28620"/>
              <a:gd name="connsiteY3" fmla="*/ 5537 h 25920"/>
              <a:gd name="connsiteX4" fmla="*/ 20482 w 28620"/>
              <a:gd name="connsiteY4" fmla="*/ 9415 h 25920"/>
              <a:gd name="connsiteX5" fmla="*/ 28057 w 28620"/>
              <a:gd name="connsiteY5" fmla="*/ 8317 h 25920"/>
              <a:gd name="connsiteX6" fmla="*/ 22767 w 28620"/>
              <a:gd name="connsiteY6" fmla="*/ 13415 h 25920"/>
              <a:gd name="connsiteX7" fmla="*/ 28620 w 28620"/>
              <a:gd name="connsiteY7" fmla="*/ 16530 h 25920"/>
              <a:gd name="connsiteX8" fmla="*/ 22297 w 28620"/>
              <a:gd name="connsiteY8" fmla="*/ 17802 h 25920"/>
              <a:gd name="connsiteX9" fmla="*/ 23365 w 28620"/>
              <a:gd name="connsiteY9" fmla="*/ 23075 h 25920"/>
              <a:gd name="connsiteX10" fmla="*/ 18520 w 28620"/>
              <a:gd name="connsiteY10" fmla="*/ 21597 h 25920"/>
              <a:gd name="connsiteX11" fmla="*/ 16847 w 28620"/>
              <a:gd name="connsiteY11" fmla="*/ 25737 h 25920"/>
              <a:gd name="connsiteX12" fmla="*/ 13472 w 28620"/>
              <a:gd name="connsiteY12" fmla="*/ 22435 h 25920"/>
              <a:gd name="connsiteX13" fmla="*/ 8905 w 28620"/>
              <a:gd name="connsiteY13" fmla="*/ 25920 h 25920"/>
              <a:gd name="connsiteX14" fmla="*/ 8495 w 28620"/>
              <a:gd name="connsiteY14" fmla="*/ 21327 h 25920"/>
              <a:gd name="connsiteX15" fmla="*/ 3982 w 28620"/>
              <a:gd name="connsiteY15" fmla="*/ 22057 h 25920"/>
              <a:gd name="connsiteX16" fmla="*/ 4947 w 28620"/>
              <a:gd name="connsiteY16" fmla="*/ 18617 h 25920"/>
              <a:gd name="connsiteX17" fmla="*/ 75 w 28620"/>
              <a:gd name="connsiteY17" fmla="*/ 17707 h 25920"/>
              <a:gd name="connsiteX18" fmla="*/ 4502 w 28620"/>
              <a:gd name="connsiteY18" fmla="*/ 13455 h 25920"/>
              <a:gd name="connsiteX19" fmla="*/ 0 w 28620"/>
              <a:gd name="connsiteY19" fmla="*/ 9875 h 25920"/>
              <a:gd name="connsiteX20" fmla="*/ 6067 w 28620"/>
              <a:gd name="connsiteY20" fmla="*/ 9417 h 25920"/>
              <a:gd name="connsiteX21" fmla="*/ 2410 w 28620"/>
              <a:gd name="connsiteY21" fmla="*/ 4335 h 25920"/>
              <a:gd name="connsiteX22" fmla="*/ 9232 w 28620"/>
              <a:gd name="connsiteY22" fmla="*/ 7760 h 25920"/>
              <a:gd name="connsiteX23" fmla="*/ 9672 w 28620"/>
              <a:gd name="connsiteY23" fmla="*/ 3615 h 25920"/>
              <a:gd name="connsiteX24" fmla="*/ 12300 w 28620"/>
              <a:gd name="connsiteY24" fmla="*/ 6640 h 25920"/>
              <a:gd name="connsiteX0" fmla="*/ 12300 w 28620"/>
              <a:gd name="connsiteY0" fmla="*/ 6640 h 25920"/>
              <a:gd name="connsiteX1" fmla="*/ 16142 w 28620"/>
              <a:gd name="connsiteY1" fmla="*/ 0 h 25920"/>
              <a:gd name="connsiteX2" fmla="*/ 16915 w 28620"/>
              <a:gd name="connsiteY2" fmla="*/ 7485 h 25920"/>
              <a:gd name="connsiteX3" fmla="*/ 20900 w 28620"/>
              <a:gd name="connsiteY3" fmla="*/ 5537 h 25920"/>
              <a:gd name="connsiteX4" fmla="*/ 20482 w 28620"/>
              <a:gd name="connsiteY4" fmla="*/ 9415 h 25920"/>
              <a:gd name="connsiteX5" fmla="*/ 28057 w 28620"/>
              <a:gd name="connsiteY5" fmla="*/ 8317 h 25920"/>
              <a:gd name="connsiteX6" fmla="*/ 22767 w 28620"/>
              <a:gd name="connsiteY6" fmla="*/ 13415 h 25920"/>
              <a:gd name="connsiteX7" fmla="*/ 28620 w 28620"/>
              <a:gd name="connsiteY7" fmla="*/ 16530 h 25920"/>
              <a:gd name="connsiteX8" fmla="*/ 22297 w 28620"/>
              <a:gd name="connsiteY8" fmla="*/ 17802 h 25920"/>
              <a:gd name="connsiteX9" fmla="*/ 23365 w 28620"/>
              <a:gd name="connsiteY9" fmla="*/ 23075 h 25920"/>
              <a:gd name="connsiteX10" fmla="*/ 18520 w 28620"/>
              <a:gd name="connsiteY10" fmla="*/ 21597 h 25920"/>
              <a:gd name="connsiteX11" fmla="*/ 16847 w 28620"/>
              <a:gd name="connsiteY11" fmla="*/ 25737 h 25920"/>
              <a:gd name="connsiteX12" fmla="*/ 13472 w 28620"/>
              <a:gd name="connsiteY12" fmla="*/ 22435 h 25920"/>
              <a:gd name="connsiteX13" fmla="*/ 8905 w 28620"/>
              <a:gd name="connsiteY13" fmla="*/ 25920 h 25920"/>
              <a:gd name="connsiteX14" fmla="*/ 8495 w 28620"/>
              <a:gd name="connsiteY14" fmla="*/ 21327 h 25920"/>
              <a:gd name="connsiteX15" fmla="*/ 3982 w 28620"/>
              <a:gd name="connsiteY15" fmla="*/ 22057 h 25920"/>
              <a:gd name="connsiteX16" fmla="*/ 4947 w 28620"/>
              <a:gd name="connsiteY16" fmla="*/ 18617 h 25920"/>
              <a:gd name="connsiteX17" fmla="*/ 75 w 28620"/>
              <a:gd name="connsiteY17" fmla="*/ 17707 h 25920"/>
              <a:gd name="connsiteX18" fmla="*/ 4502 w 28620"/>
              <a:gd name="connsiteY18" fmla="*/ 13455 h 25920"/>
              <a:gd name="connsiteX19" fmla="*/ 0 w 28620"/>
              <a:gd name="connsiteY19" fmla="*/ 9875 h 25920"/>
              <a:gd name="connsiteX20" fmla="*/ 6067 w 28620"/>
              <a:gd name="connsiteY20" fmla="*/ 9417 h 25920"/>
              <a:gd name="connsiteX21" fmla="*/ 2410 w 28620"/>
              <a:gd name="connsiteY21" fmla="*/ 4335 h 25920"/>
              <a:gd name="connsiteX22" fmla="*/ 9232 w 28620"/>
              <a:gd name="connsiteY22" fmla="*/ 7760 h 25920"/>
              <a:gd name="connsiteX23" fmla="*/ 9672 w 28620"/>
              <a:gd name="connsiteY23" fmla="*/ 3615 h 25920"/>
              <a:gd name="connsiteX24" fmla="*/ 12300 w 28620"/>
              <a:gd name="connsiteY24" fmla="*/ 6640 h 25920"/>
              <a:gd name="connsiteX0" fmla="*/ 12300 w 28620"/>
              <a:gd name="connsiteY0" fmla="*/ 6640 h 25920"/>
              <a:gd name="connsiteX1" fmla="*/ 16142 w 28620"/>
              <a:gd name="connsiteY1" fmla="*/ 0 h 25920"/>
              <a:gd name="connsiteX2" fmla="*/ 16915 w 28620"/>
              <a:gd name="connsiteY2" fmla="*/ 7485 h 25920"/>
              <a:gd name="connsiteX3" fmla="*/ 20900 w 28620"/>
              <a:gd name="connsiteY3" fmla="*/ 5537 h 25920"/>
              <a:gd name="connsiteX4" fmla="*/ 20482 w 28620"/>
              <a:gd name="connsiteY4" fmla="*/ 9415 h 25920"/>
              <a:gd name="connsiteX5" fmla="*/ 28057 w 28620"/>
              <a:gd name="connsiteY5" fmla="*/ 8317 h 25920"/>
              <a:gd name="connsiteX6" fmla="*/ 22767 w 28620"/>
              <a:gd name="connsiteY6" fmla="*/ 13415 h 25920"/>
              <a:gd name="connsiteX7" fmla="*/ 28620 w 28620"/>
              <a:gd name="connsiteY7" fmla="*/ 16530 h 25920"/>
              <a:gd name="connsiteX8" fmla="*/ 22297 w 28620"/>
              <a:gd name="connsiteY8" fmla="*/ 17802 h 25920"/>
              <a:gd name="connsiteX9" fmla="*/ 23365 w 28620"/>
              <a:gd name="connsiteY9" fmla="*/ 23075 h 25920"/>
              <a:gd name="connsiteX10" fmla="*/ 18520 w 28620"/>
              <a:gd name="connsiteY10" fmla="*/ 21597 h 25920"/>
              <a:gd name="connsiteX11" fmla="*/ 16847 w 28620"/>
              <a:gd name="connsiteY11" fmla="*/ 25737 h 25920"/>
              <a:gd name="connsiteX12" fmla="*/ 13472 w 28620"/>
              <a:gd name="connsiteY12" fmla="*/ 22435 h 25920"/>
              <a:gd name="connsiteX13" fmla="*/ 8905 w 28620"/>
              <a:gd name="connsiteY13" fmla="*/ 25920 h 25920"/>
              <a:gd name="connsiteX14" fmla="*/ 8495 w 28620"/>
              <a:gd name="connsiteY14" fmla="*/ 21327 h 25920"/>
              <a:gd name="connsiteX15" fmla="*/ 3982 w 28620"/>
              <a:gd name="connsiteY15" fmla="*/ 22057 h 25920"/>
              <a:gd name="connsiteX16" fmla="*/ 4947 w 28620"/>
              <a:gd name="connsiteY16" fmla="*/ 18617 h 25920"/>
              <a:gd name="connsiteX17" fmla="*/ 75 w 28620"/>
              <a:gd name="connsiteY17" fmla="*/ 17707 h 25920"/>
              <a:gd name="connsiteX18" fmla="*/ 4502 w 28620"/>
              <a:gd name="connsiteY18" fmla="*/ 13455 h 25920"/>
              <a:gd name="connsiteX19" fmla="*/ 0 w 28620"/>
              <a:gd name="connsiteY19" fmla="*/ 9875 h 25920"/>
              <a:gd name="connsiteX20" fmla="*/ 6067 w 28620"/>
              <a:gd name="connsiteY20" fmla="*/ 9417 h 25920"/>
              <a:gd name="connsiteX21" fmla="*/ 2410 w 28620"/>
              <a:gd name="connsiteY21" fmla="*/ 4335 h 25920"/>
              <a:gd name="connsiteX22" fmla="*/ 9232 w 28620"/>
              <a:gd name="connsiteY22" fmla="*/ 7760 h 25920"/>
              <a:gd name="connsiteX23" fmla="*/ 9672 w 28620"/>
              <a:gd name="connsiteY23" fmla="*/ 3615 h 25920"/>
              <a:gd name="connsiteX24" fmla="*/ 12300 w 28620"/>
              <a:gd name="connsiteY24" fmla="*/ 6640 h 25920"/>
              <a:gd name="connsiteX0" fmla="*/ 12300 w 28620"/>
              <a:gd name="connsiteY0" fmla="*/ 6640 h 25920"/>
              <a:gd name="connsiteX1" fmla="*/ 16142 w 28620"/>
              <a:gd name="connsiteY1" fmla="*/ 0 h 25920"/>
              <a:gd name="connsiteX2" fmla="*/ 16915 w 28620"/>
              <a:gd name="connsiteY2" fmla="*/ 7485 h 25920"/>
              <a:gd name="connsiteX3" fmla="*/ 20900 w 28620"/>
              <a:gd name="connsiteY3" fmla="*/ 5537 h 25920"/>
              <a:gd name="connsiteX4" fmla="*/ 20482 w 28620"/>
              <a:gd name="connsiteY4" fmla="*/ 9415 h 25920"/>
              <a:gd name="connsiteX5" fmla="*/ 28057 w 28620"/>
              <a:gd name="connsiteY5" fmla="*/ 8317 h 25920"/>
              <a:gd name="connsiteX6" fmla="*/ 22767 w 28620"/>
              <a:gd name="connsiteY6" fmla="*/ 13415 h 25920"/>
              <a:gd name="connsiteX7" fmla="*/ 28620 w 28620"/>
              <a:gd name="connsiteY7" fmla="*/ 16530 h 25920"/>
              <a:gd name="connsiteX8" fmla="*/ 22297 w 28620"/>
              <a:gd name="connsiteY8" fmla="*/ 17802 h 25920"/>
              <a:gd name="connsiteX9" fmla="*/ 23365 w 28620"/>
              <a:gd name="connsiteY9" fmla="*/ 23075 h 25920"/>
              <a:gd name="connsiteX10" fmla="*/ 18520 w 28620"/>
              <a:gd name="connsiteY10" fmla="*/ 21597 h 25920"/>
              <a:gd name="connsiteX11" fmla="*/ 16847 w 28620"/>
              <a:gd name="connsiteY11" fmla="*/ 25737 h 25920"/>
              <a:gd name="connsiteX12" fmla="*/ 13472 w 28620"/>
              <a:gd name="connsiteY12" fmla="*/ 22435 h 25920"/>
              <a:gd name="connsiteX13" fmla="*/ 8905 w 28620"/>
              <a:gd name="connsiteY13" fmla="*/ 25920 h 25920"/>
              <a:gd name="connsiteX14" fmla="*/ 8495 w 28620"/>
              <a:gd name="connsiteY14" fmla="*/ 21327 h 25920"/>
              <a:gd name="connsiteX15" fmla="*/ 3982 w 28620"/>
              <a:gd name="connsiteY15" fmla="*/ 22057 h 25920"/>
              <a:gd name="connsiteX16" fmla="*/ 4947 w 28620"/>
              <a:gd name="connsiteY16" fmla="*/ 18617 h 25920"/>
              <a:gd name="connsiteX17" fmla="*/ 75 w 28620"/>
              <a:gd name="connsiteY17" fmla="*/ 17707 h 25920"/>
              <a:gd name="connsiteX18" fmla="*/ 4502 w 28620"/>
              <a:gd name="connsiteY18" fmla="*/ 13455 h 25920"/>
              <a:gd name="connsiteX19" fmla="*/ 0 w 28620"/>
              <a:gd name="connsiteY19" fmla="*/ 9875 h 25920"/>
              <a:gd name="connsiteX20" fmla="*/ 6067 w 28620"/>
              <a:gd name="connsiteY20" fmla="*/ 9417 h 25920"/>
              <a:gd name="connsiteX21" fmla="*/ 2410 w 28620"/>
              <a:gd name="connsiteY21" fmla="*/ 4335 h 25920"/>
              <a:gd name="connsiteX22" fmla="*/ 9232 w 28620"/>
              <a:gd name="connsiteY22" fmla="*/ 7760 h 25920"/>
              <a:gd name="connsiteX23" fmla="*/ 9672 w 28620"/>
              <a:gd name="connsiteY23" fmla="*/ 3615 h 25920"/>
              <a:gd name="connsiteX24" fmla="*/ 12300 w 28620"/>
              <a:gd name="connsiteY24" fmla="*/ 6640 h 25920"/>
              <a:gd name="connsiteX0" fmla="*/ 12300 w 28620"/>
              <a:gd name="connsiteY0" fmla="*/ 6640 h 25920"/>
              <a:gd name="connsiteX1" fmla="*/ 16142 w 28620"/>
              <a:gd name="connsiteY1" fmla="*/ 0 h 25920"/>
              <a:gd name="connsiteX2" fmla="*/ 16915 w 28620"/>
              <a:gd name="connsiteY2" fmla="*/ 7485 h 25920"/>
              <a:gd name="connsiteX3" fmla="*/ 20900 w 28620"/>
              <a:gd name="connsiteY3" fmla="*/ 5537 h 25920"/>
              <a:gd name="connsiteX4" fmla="*/ 20482 w 28620"/>
              <a:gd name="connsiteY4" fmla="*/ 9415 h 25920"/>
              <a:gd name="connsiteX5" fmla="*/ 28057 w 28620"/>
              <a:gd name="connsiteY5" fmla="*/ 8317 h 25920"/>
              <a:gd name="connsiteX6" fmla="*/ 22767 w 28620"/>
              <a:gd name="connsiteY6" fmla="*/ 13415 h 25920"/>
              <a:gd name="connsiteX7" fmla="*/ 28620 w 28620"/>
              <a:gd name="connsiteY7" fmla="*/ 16530 h 25920"/>
              <a:gd name="connsiteX8" fmla="*/ 22297 w 28620"/>
              <a:gd name="connsiteY8" fmla="*/ 17802 h 25920"/>
              <a:gd name="connsiteX9" fmla="*/ 23365 w 28620"/>
              <a:gd name="connsiteY9" fmla="*/ 23075 h 25920"/>
              <a:gd name="connsiteX10" fmla="*/ 18520 w 28620"/>
              <a:gd name="connsiteY10" fmla="*/ 21597 h 25920"/>
              <a:gd name="connsiteX11" fmla="*/ 16847 w 28620"/>
              <a:gd name="connsiteY11" fmla="*/ 25737 h 25920"/>
              <a:gd name="connsiteX12" fmla="*/ 13472 w 28620"/>
              <a:gd name="connsiteY12" fmla="*/ 22435 h 25920"/>
              <a:gd name="connsiteX13" fmla="*/ 8905 w 28620"/>
              <a:gd name="connsiteY13" fmla="*/ 25920 h 25920"/>
              <a:gd name="connsiteX14" fmla="*/ 8495 w 28620"/>
              <a:gd name="connsiteY14" fmla="*/ 21327 h 25920"/>
              <a:gd name="connsiteX15" fmla="*/ 3982 w 28620"/>
              <a:gd name="connsiteY15" fmla="*/ 22057 h 25920"/>
              <a:gd name="connsiteX16" fmla="*/ 4947 w 28620"/>
              <a:gd name="connsiteY16" fmla="*/ 18617 h 25920"/>
              <a:gd name="connsiteX17" fmla="*/ 75 w 28620"/>
              <a:gd name="connsiteY17" fmla="*/ 17707 h 25920"/>
              <a:gd name="connsiteX18" fmla="*/ 4502 w 28620"/>
              <a:gd name="connsiteY18" fmla="*/ 13455 h 25920"/>
              <a:gd name="connsiteX19" fmla="*/ 0 w 28620"/>
              <a:gd name="connsiteY19" fmla="*/ 9875 h 25920"/>
              <a:gd name="connsiteX20" fmla="*/ 6067 w 28620"/>
              <a:gd name="connsiteY20" fmla="*/ 9417 h 25920"/>
              <a:gd name="connsiteX21" fmla="*/ 2410 w 28620"/>
              <a:gd name="connsiteY21" fmla="*/ 4335 h 25920"/>
              <a:gd name="connsiteX22" fmla="*/ 9232 w 28620"/>
              <a:gd name="connsiteY22" fmla="*/ 7760 h 25920"/>
              <a:gd name="connsiteX23" fmla="*/ 9672 w 28620"/>
              <a:gd name="connsiteY23" fmla="*/ 3615 h 25920"/>
              <a:gd name="connsiteX24" fmla="*/ 12300 w 28620"/>
              <a:gd name="connsiteY24" fmla="*/ 6640 h 25920"/>
              <a:gd name="connsiteX0" fmla="*/ 12300 w 28620"/>
              <a:gd name="connsiteY0" fmla="*/ 6640 h 25920"/>
              <a:gd name="connsiteX1" fmla="*/ 16142 w 28620"/>
              <a:gd name="connsiteY1" fmla="*/ 0 h 25920"/>
              <a:gd name="connsiteX2" fmla="*/ 16915 w 28620"/>
              <a:gd name="connsiteY2" fmla="*/ 7485 h 25920"/>
              <a:gd name="connsiteX3" fmla="*/ 20900 w 28620"/>
              <a:gd name="connsiteY3" fmla="*/ 5537 h 25920"/>
              <a:gd name="connsiteX4" fmla="*/ 20482 w 28620"/>
              <a:gd name="connsiteY4" fmla="*/ 9415 h 25920"/>
              <a:gd name="connsiteX5" fmla="*/ 28057 w 28620"/>
              <a:gd name="connsiteY5" fmla="*/ 8317 h 25920"/>
              <a:gd name="connsiteX6" fmla="*/ 22767 w 28620"/>
              <a:gd name="connsiteY6" fmla="*/ 13415 h 25920"/>
              <a:gd name="connsiteX7" fmla="*/ 28620 w 28620"/>
              <a:gd name="connsiteY7" fmla="*/ 16530 h 25920"/>
              <a:gd name="connsiteX8" fmla="*/ 22297 w 28620"/>
              <a:gd name="connsiteY8" fmla="*/ 17802 h 25920"/>
              <a:gd name="connsiteX9" fmla="*/ 23365 w 28620"/>
              <a:gd name="connsiteY9" fmla="*/ 23075 h 25920"/>
              <a:gd name="connsiteX10" fmla="*/ 18520 w 28620"/>
              <a:gd name="connsiteY10" fmla="*/ 21597 h 25920"/>
              <a:gd name="connsiteX11" fmla="*/ 16847 w 28620"/>
              <a:gd name="connsiteY11" fmla="*/ 25737 h 25920"/>
              <a:gd name="connsiteX12" fmla="*/ 13472 w 28620"/>
              <a:gd name="connsiteY12" fmla="*/ 22435 h 25920"/>
              <a:gd name="connsiteX13" fmla="*/ 8905 w 28620"/>
              <a:gd name="connsiteY13" fmla="*/ 25920 h 25920"/>
              <a:gd name="connsiteX14" fmla="*/ 8495 w 28620"/>
              <a:gd name="connsiteY14" fmla="*/ 21327 h 25920"/>
              <a:gd name="connsiteX15" fmla="*/ 3982 w 28620"/>
              <a:gd name="connsiteY15" fmla="*/ 22057 h 25920"/>
              <a:gd name="connsiteX16" fmla="*/ 4947 w 28620"/>
              <a:gd name="connsiteY16" fmla="*/ 18617 h 25920"/>
              <a:gd name="connsiteX17" fmla="*/ 75 w 28620"/>
              <a:gd name="connsiteY17" fmla="*/ 17707 h 25920"/>
              <a:gd name="connsiteX18" fmla="*/ 4502 w 28620"/>
              <a:gd name="connsiteY18" fmla="*/ 13455 h 25920"/>
              <a:gd name="connsiteX19" fmla="*/ 0 w 28620"/>
              <a:gd name="connsiteY19" fmla="*/ 9875 h 25920"/>
              <a:gd name="connsiteX20" fmla="*/ 6067 w 28620"/>
              <a:gd name="connsiteY20" fmla="*/ 9417 h 25920"/>
              <a:gd name="connsiteX21" fmla="*/ 2410 w 28620"/>
              <a:gd name="connsiteY21" fmla="*/ 4335 h 25920"/>
              <a:gd name="connsiteX22" fmla="*/ 9232 w 28620"/>
              <a:gd name="connsiteY22" fmla="*/ 7760 h 25920"/>
              <a:gd name="connsiteX23" fmla="*/ 9672 w 28620"/>
              <a:gd name="connsiteY23" fmla="*/ 3615 h 25920"/>
              <a:gd name="connsiteX24" fmla="*/ 12300 w 28620"/>
              <a:gd name="connsiteY24" fmla="*/ 6640 h 25920"/>
              <a:gd name="connsiteX0" fmla="*/ 12300 w 28620"/>
              <a:gd name="connsiteY0" fmla="*/ 6640 h 25920"/>
              <a:gd name="connsiteX1" fmla="*/ 16142 w 28620"/>
              <a:gd name="connsiteY1" fmla="*/ 0 h 25920"/>
              <a:gd name="connsiteX2" fmla="*/ 16915 w 28620"/>
              <a:gd name="connsiteY2" fmla="*/ 7485 h 25920"/>
              <a:gd name="connsiteX3" fmla="*/ 20900 w 28620"/>
              <a:gd name="connsiteY3" fmla="*/ 5537 h 25920"/>
              <a:gd name="connsiteX4" fmla="*/ 20482 w 28620"/>
              <a:gd name="connsiteY4" fmla="*/ 9415 h 25920"/>
              <a:gd name="connsiteX5" fmla="*/ 28057 w 28620"/>
              <a:gd name="connsiteY5" fmla="*/ 8317 h 25920"/>
              <a:gd name="connsiteX6" fmla="*/ 22767 w 28620"/>
              <a:gd name="connsiteY6" fmla="*/ 13415 h 25920"/>
              <a:gd name="connsiteX7" fmla="*/ 28620 w 28620"/>
              <a:gd name="connsiteY7" fmla="*/ 16530 h 25920"/>
              <a:gd name="connsiteX8" fmla="*/ 22297 w 28620"/>
              <a:gd name="connsiteY8" fmla="*/ 17802 h 25920"/>
              <a:gd name="connsiteX9" fmla="*/ 23365 w 28620"/>
              <a:gd name="connsiteY9" fmla="*/ 23075 h 25920"/>
              <a:gd name="connsiteX10" fmla="*/ 18520 w 28620"/>
              <a:gd name="connsiteY10" fmla="*/ 21597 h 25920"/>
              <a:gd name="connsiteX11" fmla="*/ 16847 w 28620"/>
              <a:gd name="connsiteY11" fmla="*/ 25737 h 25920"/>
              <a:gd name="connsiteX12" fmla="*/ 13472 w 28620"/>
              <a:gd name="connsiteY12" fmla="*/ 22435 h 25920"/>
              <a:gd name="connsiteX13" fmla="*/ 8905 w 28620"/>
              <a:gd name="connsiteY13" fmla="*/ 25920 h 25920"/>
              <a:gd name="connsiteX14" fmla="*/ 8495 w 28620"/>
              <a:gd name="connsiteY14" fmla="*/ 21327 h 25920"/>
              <a:gd name="connsiteX15" fmla="*/ 3982 w 28620"/>
              <a:gd name="connsiteY15" fmla="*/ 22057 h 25920"/>
              <a:gd name="connsiteX16" fmla="*/ 4947 w 28620"/>
              <a:gd name="connsiteY16" fmla="*/ 18617 h 25920"/>
              <a:gd name="connsiteX17" fmla="*/ 75 w 28620"/>
              <a:gd name="connsiteY17" fmla="*/ 17707 h 25920"/>
              <a:gd name="connsiteX18" fmla="*/ 4502 w 28620"/>
              <a:gd name="connsiteY18" fmla="*/ 13455 h 25920"/>
              <a:gd name="connsiteX19" fmla="*/ 0 w 28620"/>
              <a:gd name="connsiteY19" fmla="*/ 9875 h 25920"/>
              <a:gd name="connsiteX20" fmla="*/ 6067 w 28620"/>
              <a:gd name="connsiteY20" fmla="*/ 9417 h 25920"/>
              <a:gd name="connsiteX21" fmla="*/ 2410 w 28620"/>
              <a:gd name="connsiteY21" fmla="*/ 4335 h 25920"/>
              <a:gd name="connsiteX22" fmla="*/ 9232 w 28620"/>
              <a:gd name="connsiteY22" fmla="*/ 7760 h 25920"/>
              <a:gd name="connsiteX23" fmla="*/ 9672 w 28620"/>
              <a:gd name="connsiteY23" fmla="*/ 3615 h 25920"/>
              <a:gd name="connsiteX24" fmla="*/ 12300 w 28620"/>
              <a:gd name="connsiteY24" fmla="*/ 6640 h 25920"/>
              <a:gd name="connsiteX0" fmla="*/ 12300 w 28620"/>
              <a:gd name="connsiteY0" fmla="*/ 6640 h 25920"/>
              <a:gd name="connsiteX1" fmla="*/ 16142 w 28620"/>
              <a:gd name="connsiteY1" fmla="*/ 0 h 25920"/>
              <a:gd name="connsiteX2" fmla="*/ 16915 w 28620"/>
              <a:gd name="connsiteY2" fmla="*/ 7485 h 25920"/>
              <a:gd name="connsiteX3" fmla="*/ 20900 w 28620"/>
              <a:gd name="connsiteY3" fmla="*/ 5537 h 25920"/>
              <a:gd name="connsiteX4" fmla="*/ 20482 w 28620"/>
              <a:gd name="connsiteY4" fmla="*/ 9415 h 25920"/>
              <a:gd name="connsiteX5" fmla="*/ 28057 w 28620"/>
              <a:gd name="connsiteY5" fmla="*/ 8317 h 25920"/>
              <a:gd name="connsiteX6" fmla="*/ 22767 w 28620"/>
              <a:gd name="connsiteY6" fmla="*/ 13415 h 25920"/>
              <a:gd name="connsiteX7" fmla="*/ 28620 w 28620"/>
              <a:gd name="connsiteY7" fmla="*/ 16530 h 25920"/>
              <a:gd name="connsiteX8" fmla="*/ 22297 w 28620"/>
              <a:gd name="connsiteY8" fmla="*/ 17802 h 25920"/>
              <a:gd name="connsiteX9" fmla="*/ 23365 w 28620"/>
              <a:gd name="connsiteY9" fmla="*/ 23075 h 25920"/>
              <a:gd name="connsiteX10" fmla="*/ 18520 w 28620"/>
              <a:gd name="connsiteY10" fmla="*/ 21597 h 25920"/>
              <a:gd name="connsiteX11" fmla="*/ 16847 w 28620"/>
              <a:gd name="connsiteY11" fmla="*/ 25737 h 25920"/>
              <a:gd name="connsiteX12" fmla="*/ 13472 w 28620"/>
              <a:gd name="connsiteY12" fmla="*/ 22435 h 25920"/>
              <a:gd name="connsiteX13" fmla="*/ 8905 w 28620"/>
              <a:gd name="connsiteY13" fmla="*/ 25920 h 25920"/>
              <a:gd name="connsiteX14" fmla="*/ 8495 w 28620"/>
              <a:gd name="connsiteY14" fmla="*/ 21327 h 25920"/>
              <a:gd name="connsiteX15" fmla="*/ 3982 w 28620"/>
              <a:gd name="connsiteY15" fmla="*/ 22057 h 25920"/>
              <a:gd name="connsiteX16" fmla="*/ 4947 w 28620"/>
              <a:gd name="connsiteY16" fmla="*/ 18617 h 25920"/>
              <a:gd name="connsiteX17" fmla="*/ 75 w 28620"/>
              <a:gd name="connsiteY17" fmla="*/ 17707 h 25920"/>
              <a:gd name="connsiteX18" fmla="*/ 4502 w 28620"/>
              <a:gd name="connsiteY18" fmla="*/ 13455 h 25920"/>
              <a:gd name="connsiteX19" fmla="*/ 0 w 28620"/>
              <a:gd name="connsiteY19" fmla="*/ 9875 h 25920"/>
              <a:gd name="connsiteX20" fmla="*/ 6067 w 28620"/>
              <a:gd name="connsiteY20" fmla="*/ 9417 h 25920"/>
              <a:gd name="connsiteX21" fmla="*/ 2410 w 28620"/>
              <a:gd name="connsiteY21" fmla="*/ 4335 h 25920"/>
              <a:gd name="connsiteX22" fmla="*/ 9232 w 28620"/>
              <a:gd name="connsiteY22" fmla="*/ 7760 h 25920"/>
              <a:gd name="connsiteX23" fmla="*/ 9672 w 28620"/>
              <a:gd name="connsiteY23" fmla="*/ 3615 h 25920"/>
              <a:gd name="connsiteX24" fmla="*/ 12300 w 28620"/>
              <a:gd name="connsiteY24" fmla="*/ 6640 h 25920"/>
              <a:gd name="connsiteX0" fmla="*/ 12300 w 28620"/>
              <a:gd name="connsiteY0" fmla="*/ 6640 h 25920"/>
              <a:gd name="connsiteX1" fmla="*/ 16142 w 28620"/>
              <a:gd name="connsiteY1" fmla="*/ 0 h 25920"/>
              <a:gd name="connsiteX2" fmla="*/ 16915 w 28620"/>
              <a:gd name="connsiteY2" fmla="*/ 7485 h 25920"/>
              <a:gd name="connsiteX3" fmla="*/ 20900 w 28620"/>
              <a:gd name="connsiteY3" fmla="*/ 5537 h 25920"/>
              <a:gd name="connsiteX4" fmla="*/ 20482 w 28620"/>
              <a:gd name="connsiteY4" fmla="*/ 9415 h 25920"/>
              <a:gd name="connsiteX5" fmla="*/ 28057 w 28620"/>
              <a:gd name="connsiteY5" fmla="*/ 8317 h 25920"/>
              <a:gd name="connsiteX6" fmla="*/ 22767 w 28620"/>
              <a:gd name="connsiteY6" fmla="*/ 13415 h 25920"/>
              <a:gd name="connsiteX7" fmla="*/ 28620 w 28620"/>
              <a:gd name="connsiteY7" fmla="*/ 16530 h 25920"/>
              <a:gd name="connsiteX8" fmla="*/ 22297 w 28620"/>
              <a:gd name="connsiteY8" fmla="*/ 17802 h 25920"/>
              <a:gd name="connsiteX9" fmla="*/ 23365 w 28620"/>
              <a:gd name="connsiteY9" fmla="*/ 23075 h 25920"/>
              <a:gd name="connsiteX10" fmla="*/ 18520 w 28620"/>
              <a:gd name="connsiteY10" fmla="*/ 21597 h 25920"/>
              <a:gd name="connsiteX11" fmla="*/ 16847 w 28620"/>
              <a:gd name="connsiteY11" fmla="*/ 25737 h 25920"/>
              <a:gd name="connsiteX12" fmla="*/ 13472 w 28620"/>
              <a:gd name="connsiteY12" fmla="*/ 22435 h 25920"/>
              <a:gd name="connsiteX13" fmla="*/ 8905 w 28620"/>
              <a:gd name="connsiteY13" fmla="*/ 25920 h 25920"/>
              <a:gd name="connsiteX14" fmla="*/ 8495 w 28620"/>
              <a:gd name="connsiteY14" fmla="*/ 21327 h 25920"/>
              <a:gd name="connsiteX15" fmla="*/ 3982 w 28620"/>
              <a:gd name="connsiteY15" fmla="*/ 22057 h 25920"/>
              <a:gd name="connsiteX16" fmla="*/ 4947 w 28620"/>
              <a:gd name="connsiteY16" fmla="*/ 18617 h 25920"/>
              <a:gd name="connsiteX17" fmla="*/ 75 w 28620"/>
              <a:gd name="connsiteY17" fmla="*/ 17707 h 25920"/>
              <a:gd name="connsiteX18" fmla="*/ 4502 w 28620"/>
              <a:gd name="connsiteY18" fmla="*/ 13455 h 25920"/>
              <a:gd name="connsiteX19" fmla="*/ 0 w 28620"/>
              <a:gd name="connsiteY19" fmla="*/ 9875 h 25920"/>
              <a:gd name="connsiteX20" fmla="*/ 6067 w 28620"/>
              <a:gd name="connsiteY20" fmla="*/ 9417 h 25920"/>
              <a:gd name="connsiteX21" fmla="*/ 2410 w 28620"/>
              <a:gd name="connsiteY21" fmla="*/ 4335 h 25920"/>
              <a:gd name="connsiteX22" fmla="*/ 9232 w 28620"/>
              <a:gd name="connsiteY22" fmla="*/ 7760 h 25920"/>
              <a:gd name="connsiteX23" fmla="*/ 9672 w 28620"/>
              <a:gd name="connsiteY23" fmla="*/ 3615 h 25920"/>
              <a:gd name="connsiteX24" fmla="*/ 12300 w 28620"/>
              <a:gd name="connsiteY24" fmla="*/ 6640 h 25920"/>
              <a:gd name="connsiteX0" fmla="*/ 12300 w 28620"/>
              <a:gd name="connsiteY0" fmla="*/ 6640 h 25920"/>
              <a:gd name="connsiteX1" fmla="*/ 16142 w 28620"/>
              <a:gd name="connsiteY1" fmla="*/ 0 h 25920"/>
              <a:gd name="connsiteX2" fmla="*/ 16915 w 28620"/>
              <a:gd name="connsiteY2" fmla="*/ 7485 h 25920"/>
              <a:gd name="connsiteX3" fmla="*/ 20900 w 28620"/>
              <a:gd name="connsiteY3" fmla="*/ 5537 h 25920"/>
              <a:gd name="connsiteX4" fmla="*/ 20482 w 28620"/>
              <a:gd name="connsiteY4" fmla="*/ 9415 h 25920"/>
              <a:gd name="connsiteX5" fmla="*/ 28057 w 28620"/>
              <a:gd name="connsiteY5" fmla="*/ 8317 h 25920"/>
              <a:gd name="connsiteX6" fmla="*/ 22767 w 28620"/>
              <a:gd name="connsiteY6" fmla="*/ 13415 h 25920"/>
              <a:gd name="connsiteX7" fmla="*/ 28620 w 28620"/>
              <a:gd name="connsiteY7" fmla="*/ 16530 h 25920"/>
              <a:gd name="connsiteX8" fmla="*/ 22297 w 28620"/>
              <a:gd name="connsiteY8" fmla="*/ 17802 h 25920"/>
              <a:gd name="connsiteX9" fmla="*/ 23365 w 28620"/>
              <a:gd name="connsiteY9" fmla="*/ 23075 h 25920"/>
              <a:gd name="connsiteX10" fmla="*/ 18520 w 28620"/>
              <a:gd name="connsiteY10" fmla="*/ 21597 h 25920"/>
              <a:gd name="connsiteX11" fmla="*/ 16847 w 28620"/>
              <a:gd name="connsiteY11" fmla="*/ 25737 h 25920"/>
              <a:gd name="connsiteX12" fmla="*/ 13472 w 28620"/>
              <a:gd name="connsiteY12" fmla="*/ 22435 h 25920"/>
              <a:gd name="connsiteX13" fmla="*/ 8905 w 28620"/>
              <a:gd name="connsiteY13" fmla="*/ 25920 h 25920"/>
              <a:gd name="connsiteX14" fmla="*/ 8495 w 28620"/>
              <a:gd name="connsiteY14" fmla="*/ 21327 h 25920"/>
              <a:gd name="connsiteX15" fmla="*/ 3982 w 28620"/>
              <a:gd name="connsiteY15" fmla="*/ 22057 h 25920"/>
              <a:gd name="connsiteX16" fmla="*/ 4947 w 28620"/>
              <a:gd name="connsiteY16" fmla="*/ 18617 h 25920"/>
              <a:gd name="connsiteX17" fmla="*/ 75 w 28620"/>
              <a:gd name="connsiteY17" fmla="*/ 17707 h 25920"/>
              <a:gd name="connsiteX18" fmla="*/ 4502 w 28620"/>
              <a:gd name="connsiteY18" fmla="*/ 13455 h 25920"/>
              <a:gd name="connsiteX19" fmla="*/ 0 w 28620"/>
              <a:gd name="connsiteY19" fmla="*/ 9875 h 25920"/>
              <a:gd name="connsiteX20" fmla="*/ 6067 w 28620"/>
              <a:gd name="connsiteY20" fmla="*/ 9417 h 25920"/>
              <a:gd name="connsiteX21" fmla="*/ 2410 w 28620"/>
              <a:gd name="connsiteY21" fmla="*/ 4335 h 25920"/>
              <a:gd name="connsiteX22" fmla="*/ 9232 w 28620"/>
              <a:gd name="connsiteY22" fmla="*/ 7760 h 25920"/>
              <a:gd name="connsiteX23" fmla="*/ 9672 w 28620"/>
              <a:gd name="connsiteY23" fmla="*/ 3615 h 25920"/>
              <a:gd name="connsiteX24" fmla="*/ 12300 w 28620"/>
              <a:gd name="connsiteY24" fmla="*/ 6640 h 2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620" h="25920">
                <a:moveTo>
                  <a:pt x="12300" y="6640"/>
                </a:moveTo>
                <a:lnTo>
                  <a:pt x="16142" y="0"/>
                </a:lnTo>
                <a:cubicBezTo>
                  <a:pt x="16417" y="2910"/>
                  <a:pt x="16696" y="5086"/>
                  <a:pt x="16915" y="7485"/>
                </a:cubicBezTo>
                <a:lnTo>
                  <a:pt x="20900" y="5537"/>
                </a:lnTo>
                <a:cubicBezTo>
                  <a:pt x="20761" y="6830"/>
                  <a:pt x="20621" y="8122"/>
                  <a:pt x="20482" y="9415"/>
                </a:cubicBezTo>
                <a:lnTo>
                  <a:pt x="28057" y="8317"/>
                </a:lnTo>
                <a:lnTo>
                  <a:pt x="22767" y="13415"/>
                </a:lnTo>
                <a:lnTo>
                  <a:pt x="28620" y="16530"/>
                </a:lnTo>
                <a:lnTo>
                  <a:pt x="22297" y="17802"/>
                </a:lnTo>
                <a:lnTo>
                  <a:pt x="23365" y="23075"/>
                </a:lnTo>
                <a:lnTo>
                  <a:pt x="18520" y="21597"/>
                </a:lnTo>
                <a:lnTo>
                  <a:pt x="16847" y="25737"/>
                </a:lnTo>
                <a:lnTo>
                  <a:pt x="13472" y="22435"/>
                </a:lnTo>
                <a:lnTo>
                  <a:pt x="8905" y="25920"/>
                </a:lnTo>
                <a:cubicBezTo>
                  <a:pt x="8648" y="23929"/>
                  <a:pt x="8752" y="23318"/>
                  <a:pt x="8495" y="21327"/>
                </a:cubicBezTo>
                <a:lnTo>
                  <a:pt x="3982" y="22057"/>
                </a:lnTo>
                <a:lnTo>
                  <a:pt x="4947" y="18617"/>
                </a:lnTo>
                <a:lnTo>
                  <a:pt x="75" y="17707"/>
                </a:lnTo>
                <a:lnTo>
                  <a:pt x="4502" y="13455"/>
                </a:lnTo>
                <a:lnTo>
                  <a:pt x="0" y="9875"/>
                </a:lnTo>
                <a:lnTo>
                  <a:pt x="6067" y="9417"/>
                </a:lnTo>
                <a:lnTo>
                  <a:pt x="2410" y="4335"/>
                </a:lnTo>
                <a:lnTo>
                  <a:pt x="9232" y="7760"/>
                </a:lnTo>
                <a:cubicBezTo>
                  <a:pt x="9226" y="7823"/>
                  <a:pt x="9281" y="7750"/>
                  <a:pt x="9672" y="3615"/>
                </a:cubicBezTo>
                <a:cubicBezTo>
                  <a:pt x="12364" y="6609"/>
                  <a:pt x="11424" y="5632"/>
                  <a:pt x="12300" y="6640"/>
                </a:cubicBezTo>
                <a:close/>
              </a:path>
            </a:pathLst>
          </a:custGeom>
          <a:solidFill>
            <a:srgbClr val="AD56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3EB25487-147E-4577-2C48-136C29806360}"/>
              </a:ext>
            </a:extLst>
          </p:cNvPr>
          <p:cNvSpPr txBox="1"/>
          <p:nvPr/>
        </p:nvSpPr>
        <p:spPr>
          <a:xfrm>
            <a:off x="4847960" y="3365937"/>
            <a:ext cx="252801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" altLang="ja-JP" sz="2400" b="1">
                <a:latin typeface="Meiryo" panose="020B0604030504040204" pitchFamily="34" charset="-128"/>
                <a:ea typeface="Meiryo" panose="020B0604030504040204" pitchFamily="34" charset="-128"/>
              </a:rPr>
              <a:t>テーマを書く</a:t>
            </a:r>
            <a:endParaRPr lang="ja-JP" altLang="en-US" sz="2400" b="1">
              <a:solidFill>
                <a:srgbClr val="000000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3" name="円/楕円 19">
            <a:extLst>
              <a:ext uri="{FF2B5EF4-FFF2-40B4-BE49-F238E27FC236}">
                <a16:creationId xmlns:a16="http://schemas.microsoft.com/office/drawing/2014/main" id="{0FCF2401-0F94-FE01-667E-CE785D8A6674}"/>
              </a:ext>
            </a:extLst>
          </p:cNvPr>
          <p:cNvSpPr/>
          <p:nvPr/>
        </p:nvSpPr>
        <p:spPr>
          <a:xfrm>
            <a:off x="7825322" y="4197134"/>
            <a:ext cx="1660907" cy="1590289"/>
          </a:xfrm>
          <a:custGeom>
            <a:avLst/>
            <a:gdLst>
              <a:gd name="connsiteX0" fmla="*/ 0 w 1152144"/>
              <a:gd name="connsiteY0" fmla="*/ 576072 h 1152144"/>
              <a:gd name="connsiteX1" fmla="*/ 576072 w 1152144"/>
              <a:gd name="connsiteY1" fmla="*/ 0 h 1152144"/>
              <a:gd name="connsiteX2" fmla="*/ 1152144 w 1152144"/>
              <a:gd name="connsiteY2" fmla="*/ 576072 h 1152144"/>
              <a:gd name="connsiteX3" fmla="*/ 576072 w 1152144"/>
              <a:gd name="connsiteY3" fmla="*/ 1152144 h 1152144"/>
              <a:gd name="connsiteX4" fmla="*/ 0 w 1152144"/>
              <a:gd name="connsiteY4" fmla="*/ 576072 h 1152144"/>
              <a:gd name="connsiteX0" fmla="*/ 26 w 1152170"/>
              <a:gd name="connsiteY0" fmla="*/ 420624 h 996696"/>
              <a:gd name="connsiteX1" fmla="*/ 594386 w 1152170"/>
              <a:gd name="connsiteY1" fmla="*/ 0 h 996696"/>
              <a:gd name="connsiteX2" fmla="*/ 1152170 w 1152170"/>
              <a:gd name="connsiteY2" fmla="*/ 420624 h 996696"/>
              <a:gd name="connsiteX3" fmla="*/ 576098 w 1152170"/>
              <a:gd name="connsiteY3" fmla="*/ 996696 h 996696"/>
              <a:gd name="connsiteX4" fmla="*/ 26 w 1152170"/>
              <a:gd name="connsiteY4" fmla="*/ 420624 h 996696"/>
              <a:gd name="connsiteX0" fmla="*/ 887 w 1153031"/>
              <a:gd name="connsiteY0" fmla="*/ 521208 h 1097280"/>
              <a:gd name="connsiteX1" fmla="*/ 485519 w 1153031"/>
              <a:gd name="connsiteY1" fmla="*/ 0 h 1097280"/>
              <a:gd name="connsiteX2" fmla="*/ 1153031 w 1153031"/>
              <a:gd name="connsiteY2" fmla="*/ 521208 h 1097280"/>
              <a:gd name="connsiteX3" fmla="*/ 576959 w 1153031"/>
              <a:gd name="connsiteY3" fmla="*/ 1097280 h 1097280"/>
              <a:gd name="connsiteX4" fmla="*/ 887 w 1153031"/>
              <a:gd name="connsiteY4" fmla="*/ 521208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031" h="1097280">
                <a:moveTo>
                  <a:pt x="887" y="521208"/>
                </a:moveTo>
                <a:cubicBezTo>
                  <a:pt x="-14353" y="338328"/>
                  <a:pt x="167363" y="0"/>
                  <a:pt x="485519" y="0"/>
                </a:cubicBezTo>
                <a:cubicBezTo>
                  <a:pt x="803675" y="0"/>
                  <a:pt x="1153031" y="203052"/>
                  <a:pt x="1153031" y="521208"/>
                </a:cubicBezTo>
                <a:cubicBezTo>
                  <a:pt x="1153031" y="839364"/>
                  <a:pt x="895115" y="1097280"/>
                  <a:pt x="576959" y="1097280"/>
                </a:cubicBezTo>
                <a:cubicBezTo>
                  <a:pt x="258803" y="1097280"/>
                  <a:pt x="16127" y="704088"/>
                  <a:pt x="887" y="521208"/>
                </a:cubicBezTo>
                <a:close/>
              </a:path>
            </a:pathLst>
          </a:custGeom>
          <a:solidFill>
            <a:srgbClr val="7DA9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80A9815-D3A8-5F81-A5B1-46611D63EC1E}"/>
              </a:ext>
            </a:extLst>
          </p:cNvPr>
          <p:cNvSpPr txBox="1"/>
          <p:nvPr/>
        </p:nvSpPr>
        <p:spPr>
          <a:xfrm>
            <a:off x="7753130" y="4801685"/>
            <a:ext cx="180529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" altLang="ja-JP" sz="1400" b="1" dirty="0">
                <a:latin typeface="Meiryo" panose="020B0604030504040204" pitchFamily="34" charset="-128"/>
                <a:ea typeface="Meiryo" panose="020B0604030504040204" pitchFamily="34" charset="-128"/>
              </a:rPr>
              <a:t>アイデアを書く</a:t>
            </a:r>
            <a:endParaRPr lang="ja-JP" altLang="en-US" sz="1400" b="1">
              <a:solidFill>
                <a:srgbClr val="000000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6" name="円/楕円 19">
            <a:extLst>
              <a:ext uri="{FF2B5EF4-FFF2-40B4-BE49-F238E27FC236}">
                <a16:creationId xmlns:a16="http://schemas.microsoft.com/office/drawing/2014/main" id="{2B236F1C-DA6B-3E27-A691-AF8501D88B71}"/>
              </a:ext>
            </a:extLst>
          </p:cNvPr>
          <p:cNvSpPr/>
          <p:nvPr/>
        </p:nvSpPr>
        <p:spPr>
          <a:xfrm>
            <a:off x="2649818" y="4197134"/>
            <a:ext cx="1660907" cy="1590289"/>
          </a:xfrm>
          <a:custGeom>
            <a:avLst/>
            <a:gdLst>
              <a:gd name="connsiteX0" fmla="*/ 0 w 1152144"/>
              <a:gd name="connsiteY0" fmla="*/ 576072 h 1152144"/>
              <a:gd name="connsiteX1" fmla="*/ 576072 w 1152144"/>
              <a:gd name="connsiteY1" fmla="*/ 0 h 1152144"/>
              <a:gd name="connsiteX2" fmla="*/ 1152144 w 1152144"/>
              <a:gd name="connsiteY2" fmla="*/ 576072 h 1152144"/>
              <a:gd name="connsiteX3" fmla="*/ 576072 w 1152144"/>
              <a:gd name="connsiteY3" fmla="*/ 1152144 h 1152144"/>
              <a:gd name="connsiteX4" fmla="*/ 0 w 1152144"/>
              <a:gd name="connsiteY4" fmla="*/ 576072 h 1152144"/>
              <a:gd name="connsiteX0" fmla="*/ 26 w 1152170"/>
              <a:gd name="connsiteY0" fmla="*/ 420624 h 996696"/>
              <a:gd name="connsiteX1" fmla="*/ 594386 w 1152170"/>
              <a:gd name="connsiteY1" fmla="*/ 0 h 996696"/>
              <a:gd name="connsiteX2" fmla="*/ 1152170 w 1152170"/>
              <a:gd name="connsiteY2" fmla="*/ 420624 h 996696"/>
              <a:gd name="connsiteX3" fmla="*/ 576098 w 1152170"/>
              <a:gd name="connsiteY3" fmla="*/ 996696 h 996696"/>
              <a:gd name="connsiteX4" fmla="*/ 26 w 1152170"/>
              <a:gd name="connsiteY4" fmla="*/ 420624 h 996696"/>
              <a:gd name="connsiteX0" fmla="*/ 887 w 1153031"/>
              <a:gd name="connsiteY0" fmla="*/ 521208 h 1097280"/>
              <a:gd name="connsiteX1" fmla="*/ 485519 w 1153031"/>
              <a:gd name="connsiteY1" fmla="*/ 0 h 1097280"/>
              <a:gd name="connsiteX2" fmla="*/ 1153031 w 1153031"/>
              <a:gd name="connsiteY2" fmla="*/ 521208 h 1097280"/>
              <a:gd name="connsiteX3" fmla="*/ 576959 w 1153031"/>
              <a:gd name="connsiteY3" fmla="*/ 1097280 h 1097280"/>
              <a:gd name="connsiteX4" fmla="*/ 887 w 1153031"/>
              <a:gd name="connsiteY4" fmla="*/ 521208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031" h="1097280">
                <a:moveTo>
                  <a:pt x="887" y="521208"/>
                </a:moveTo>
                <a:cubicBezTo>
                  <a:pt x="-14353" y="338328"/>
                  <a:pt x="167363" y="0"/>
                  <a:pt x="485519" y="0"/>
                </a:cubicBezTo>
                <a:cubicBezTo>
                  <a:pt x="803675" y="0"/>
                  <a:pt x="1153031" y="203052"/>
                  <a:pt x="1153031" y="521208"/>
                </a:cubicBezTo>
                <a:cubicBezTo>
                  <a:pt x="1153031" y="839364"/>
                  <a:pt x="895115" y="1097280"/>
                  <a:pt x="576959" y="1097280"/>
                </a:cubicBezTo>
                <a:cubicBezTo>
                  <a:pt x="258803" y="1097280"/>
                  <a:pt x="16127" y="704088"/>
                  <a:pt x="887" y="521208"/>
                </a:cubicBezTo>
                <a:close/>
              </a:path>
            </a:pathLst>
          </a:custGeom>
          <a:solidFill>
            <a:srgbClr val="FFB64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479E1F2E-07F8-AA4D-8C77-595CA60705DD}"/>
              </a:ext>
            </a:extLst>
          </p:cNvPr>
          <p:cNvSpPr txBox="1"/>
          <p:nvPr/>
        </p:nvSpPr>
        <p:spPr>
          <a:xfrm>
            <a:off x="2577626" y="4801685"/>
            <a:ext cx="180529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" altLang="ja-JP" sz="1400" b="1">
                <a:latin typeface="Meiryo" panose="020B0604030504040204" pitchFamily="34" charset="-128"/>
                <a:ea typeface="Meiryo" panose="020B0604030504040204" pitchFamily="34" charset="-128"/>
              </a:rPr>
              <a:t>アイデアを書く</a:t>
            </a:r>
            <a:endParaRPr lang="ja-JP" altLang="en-US" sz="1400" b="1">
              <a:solidFill>
                <a:srgbClr val="000000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円/楕円 19">
            <a:extLst>
              <a:ext uri="{FF2B5EF4-FFF2-40B4-BE49-F238E27FC236}">
                <a16:creationId xmlns:a16="http://schemas.microsoft.com/office/drawing/2014/main" id="{B1656DC0-5599-A799-8F5C-BFE9C4911627}"/>
              </a:ext>
            </a:extLst>
          </p:cNvPr>
          <p:cNvSpPr/>
          <p:nvPr/>
        </p:nvSpPr>
        <p:spPr>
          <a:xfrm>
            <a:off x="10414899" y="1754739"/>
            <a:ext cx="1252265" cy="1191716"/>
          </a:xfrm>
          <a:custGeom>
            <a:avLst/>
            <a:gdLst>
              <a:gd name="connsiteX0" fmla="*/ 0 w 1152144"/>
              <a:gd name="connsiteY0" fmla="*/ 576072 h 1152144"/>
              <a:gd name="connsiteX1" fmla="*/ 576072 w 1152144"/>
              <a:gd name="connsiteY1" fmla="*/ 0 h 1152144"/>
              <a:gd name="connsiteX2" fmla="*/ 1152144 w 1152144"/>
              <a:gd name="connsiteY2" fmla="*/ 576072 h 1152144"/>
              <a:gd name="connsiteX3" fmla="*/ 576072 w 1152144"/>
              <a:gd name="connsiteY3" fmla="*/ 1152144 h 1152144"/>
              <a:gd name="connsiteX4" fmla="*/ 0 w 1152144"/>
              <a:gd name="connsiteY4" fmla="*/ 576072 h 1152144"/>
              <a:gd name="connsiteX0" fmla="*/ 26 w 1152170"/>
              <a:gd name="connsiteY0" fmla="*/ 420624 h 996696"/>
              <a:gd name="connsiteX1" fmla="*/ 594386 w 1152170"/>
              <a:gd name="connsiteY1" fmla="*/ 0 h 996696"/>
              <a:gd name="connsiteX2" fmla="*/ 1152170 w 1152170"/>
              <a:gd name="connsiteY2" fmla="*/ 420624 h 996696"/>
              <a:gd name="connsiteX3" fmla="*/ 576098 w 1152170"/>
              <a:gd name="connsiteY3" fmla="*/ 996696 h 996696"/>
              <a:gd name="connsiteX4" fmla="*/ 26 w 1152170"/>
              <a:gd name="connsiteY4" fmla="*/ 420624 h 996696"/>
              <a:gd name="connsiteX0" fmla="*/ 887 w 1153031"/>
              <a:gd name="connsiteY0" fmla="*/ 521208 h 1097280"/>
              <a:gd name="connsiteX1" fmla="*/ 485519 w 1153031"/>
              <a:gd name="connsiteY1" fmla="*/ 0 h 1097280"/>
              <a:gd name="connsiteX2" fmla="*/ 1153031 w 1153031"/>
              <a:gd name="connsiteY2" fmla="*/ 521208 h 1097280"/>
              <a:gd name="connsiteX3" fmla="*/ 576959 w 1153031"/>
              <a:gd name="connsiteY3" fmla="*/ 1097280 h 1097280"/>
              <a:gd name="connsiteX4" fmla="*/ 887 w 1153031"/>
              <a:gd name="connsiteY4" fmla="*/ 521208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031" h="1097280">
                <a:moveTo>
                  <a:pt x="887" y="521208"/>
                </a:moveTo>
                <a:cubicBezTo>
                  <a:pt x="-14353" y="338328"/>
                  <a:pt x="167363" y="0"/>
                  <a:pt x="485519" y="0"/>
                </a:cubicBezTo>
                <a:cubicBezTo>
                  <a:pt x="803675" y="0"/>
                  <a:pt x="1153031" y="203052"/>
                  <a:pt x="1153031" y="521208"/>
                </a:cubicBezTo>
                <a:cubicBezTo>
                  <a:pt x="1153031" y="839364"/>
                  <a:pt x="895115" y="1097280"/>
                  <a:pt x="576959" y="1097280"/>
                </a:cubicBezTo>
                <a:cubicBezTo>
                  <a:pt x="258803" y="1097280"/>
                  <a:pt x="16127" y="704088"/>
                  <a:pt x="887" y="521208"/>
                </a:cubicBezTo>
                <a:close/>
              </a:path>
            </a:pathLst>
          </a:custGeom>
          <a:solidFill>
            <a:srgbClr val="FBC6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19">
            <a:extLst>
              <a:ext uri="{FF2B5EF4-FFF2-40B4-BE49-F238E27FC236}">
                <a16:creationId xmlns:a16="http://schemas.microsoft.com/office/drawing/2014/main" id="{EC0B2773-2A18-5EAB-8F25-1B297FC964D4}"/>
              </a:ext>
            </a:extLst>
          </p:cNvPr>
          <p:cNvSpPr/>
          <p:nvPr/>
        </p:nvSpPr>
        <p:spPr>
          <a:xfrm>
            <a:off x="7825322" y="1592158"/>
            <a:ext cx="1660907" cy="1590289"/>
          </a:xfrm>
          <a:custGeom>
            <a:avLst/>
            <a:gdLst>
              <a:gd name="connsiteX0" fmla="*/ 0 w 1152144"/>
              <a:gd name="connsiteY0" fmla="*/ 576072 h 1152144"/>
              <a:gd name="connsiteX1" fmla="*/ 576072 w 1152144"/>
              <a:gd name="connsiteY1" fmla="*/ 0 h 1152144"/>
              <a:gd name="connsiteX2" fmla="*/ 1152144 w 1152144"/>
              <a:gd name="connsiteY2" fmla="*/ 576072 h 1152144"/>
              <a:gd name="connsiteX3" fmla="*/ 576072 w 1152144"/>
              <a:gd name="connsiteY3" fmla="*/ 1152144 h 1152144"/>
              <a:gd name="connsiteX4" fmla="*/ 0 w 1152144"/>
              <a:gd name="connsiteY4" fmla="*/ 576072 h 1152144"/>
              <a:gd name="connsiteX0" fmla="*/ 26 w 1152170"/>
              <a:gd name="connsiteY0" fmla="*/ 420624 h 996696"/>
              <a:gd name="connsiteX1" fmla="*/ 594386 w 1152170"/>
              <a:gd name="connsiteY1" fmla="*/ 0 h 996696"/>
              <a:gd name="connsiteX2" fmla="*/ 1152170 w 1152170"/>
              <a:gd name="connsiteY2" fmla="*/ 420624 h 996696"/>
              <a:gd name="connsiteX3" fmla="*/ 576098 w 1152170"/>
              <a:gd name="connsiteY3" fmla="*/ 996696 h 996696"/>
              <a:gd name="connsiteX4" fmla="*/ 26 w 1152170"/>
              <a:gd name="connsiteY4" fmla="*/ 420624 h 996696"/>
              <a:gd name="connsiteX0" fmla="*/ 887 w 1153031"/>
              <a:gd name="connsiteY0" fmla="*/ 521208 h 1097280"/>
              <a:gd name="connsiteX1" fmla="*/ 485519 w 1153031"/>
              <a:gd name="connsiteY1" fmla="*/ 0 h 1097280"/>
              <a:gd name="connsiteX2" fmla="*/ 1153031 w 1153031"/>
              <a:gd name="connsiteY2" fmla="*/ 521208 h 1097280"/>
              <a:gd name="connsiteX3" fmla="*/ 576959 w 1153031"/>
              <a:gd name="connsiteY3" fmla="*/ 1097280 h 1097280"/>
              <a:gd name="connsiteX4" fmla="*/ 887 w 1153031"/>
              <a:gd name="connsiteY4" fmla="*/ 521208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031" h="1097280">
                <a:moveTo>
                  <a:pt x="887" y="521208"/>
                </a:moveTo>
                <a:cubicBezTo>
                  <a:pt x="-14353" y="338328"/>
                  <a:pt x="167363" y="0"/>
                  <a:pt x="485519" y="0"/>
                </a:cubicBezTo>
                <a:cubicBezTo>
                  <a:pt x="803675" y="0"/>
                  <a:pt x="1153031" y="203052"/>
                  <a:pt x="1153031" y="521208"/>
                </a:cubicBezTo>
                <a:cubicBezTo>
                  <a:pt x="1153031" y="839364"/>
                  <a:pt x="895115" y="1097280"/>
                  <a:pt x="576959" y="1097280"/>
                </a:cubicBezTo>
                <a:cubicBezTo>
                  <a:pt x="258803" y="1097280"/>
                  <a:pt x="16127" y="704088"/>
                  <a:pt x="887" y="521208"/>
                </a:cubicBezTo>
                <a:close/>
              </a:path>
            </a:pathLst>
          </a:custGeom>
          <a:solidFill>
            <a:srgbClr val="FF6F8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6" name="直線コネクタ 145">
            <a:extLst>
              <a:ext uri="{FF2B5EF4-FFF2-40B4-BE49-F238E27FC236}">
                <a16:creationId xmlns:a16="http://schemas.microsoft.com/office/drawing/2014/main" id="{A454F7F0-5B2C-F958-E465-0650489C4E97}"/>
              </a:ext>
            </a:extLst>
          </p:cNvPr>
          <p:cNvCxnSpPr>
            <a:cxnSpLocks/>
          </p:cNvCxnSpPr>
          <p:nvPr/>
        </p:nvCxnSpPr>
        <p:spPr>
          <a:xfrm>
            <a:off x="9532644" y="2331110"/>
            <a:ext cx="812228" cy="0"/>
          </a:xfrm>
          <a:prstGeom prst="line">
            <a:avLst/>
          </a:prstGeom>
          <a:ln w="38100">
            <a:solidFill>
              <a:srgbClr val="FF6F8A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7A39EA8B-1ABE-F638-3983-86EE868BB752}"/>
              </a:ext>
            </a:extLst>
          </p:cNvPr>
          <p:cNvSpPr txBox="1"/>
          <p:nvPr/>
        </p:nvSpPr>
        <p:spPr>
          <a:xfrm flipH="1">
            <a:off x="10345910" y="2212098"/>
            <a:ext cx="139024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アイデアを書く</a:t>
            </a:r>
            <a:endParaRPr lang="ja-JP" altLang="en-US" sz="1200" b="1">
              <a:solidFill>
                <a:srgbClr val="000000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710D02D2-1BBE-E02D-CDAE-21B60EC25EEE}"/>
              </a:ext>
            </a:extLst>
          </p:cNvPr>
          <p:cNvSpPr txBox="1"/>
          <p:nvPr/>
        </p:nvSpPr>
        <p:spPr>
          <a:xfrm>
            <a:off x="7753130" y="2196709"/>
            <a:ext cx="180529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" altLang="ja-JP" sz="1400" b="1">
                <a:latin typeface="Meiryo" panose="020B0604030504040204" pitchFamily="34" charset="-128"/>
                <a:ea typeface="Meiryo" panose="020B0604030504040204" pitchFamily="34" charset="-128"/>
              </a:rPr>
              <a:t>アイデアを書く</a:t>
            </a:r>
            <a:endParaRPr lang="ja-JP" altLang="en-US" sz="1400" b="1">
              <a:solidFill>
                <a:srgbClr val="000000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4" name="円/楕円 19">
            <a:extLst>
              <a:ext uri="{FF2B5EF4-FFF2-40B4-BE49-F238E27FC236}">
                <a16:creationId xmlns:a16="http://schemas.microsoft.com/office/drawing/2014/main" id="{37053FC1-2166-E7A4-9A92-633DA63BCE28}"/>
              </a:ext>
            </a:extLst>
          </p:cNvPr>
          <p:cNvSpPr/>
          <p:nvPr/>
        </p:nvSpPr>
        <p:spPr>
          <a:xfrm>
            <a:off x="9445902" y="476236"/>
            <a:ext cx="1252265" cy="1191716"/>
          </a:xfrm>
          <a:custGeom>
            <a:avLst/>
            <a:gdLst>
              <a:gd name="connsiteX0" fmla="*/ 0 w 1152144"/>
              <a:gd name="connsiteY0" fmla="*/ 576072 h 1152144"/>
              <a:gd name="connsiteX1" fmla="*/ 576072 w 1152144"/>
              <a:gd name="connsiteY1" fmla="*/ 0 h 1152144"/>
              <a:gd name="connsiteX2" fmla="*/ 1152144 w 1152144"/>
              <a:gd name="connsiteY2" fmla="*/ 576072 h 1152144"/>
              <a:gd name="connsiteX3" fmla="*/ 576072 w 1152144"/>
              <a:gd name="connsiteY3" fmla="*/ 1152144 h 1152144"/>
              <a:gd name="connsiteX4" fmla="*/ 0 w 1152144"/>
              <a:gd name="connsiteY4" fmla="*/ 576072 h 1152144"/>
              <a:gd name="connsiteX0" fmla="*/ 26 w 1152170"/>
              <a:gd name="connsiteY0" fmla="*/ 420624 h 996696"/>
              <a:gd name="connsiteX1" fmla="*/ 594386 w 1152170"/>
              <a:gd name="connsiteY1" fmla="*/ 0 h 996696"/>
              <a:gd name="connsiteX2" fmla="*/ 1152170 w 1152170"/>
              <a:gd name="connsiteY2" fmla="*/ 420624 h 996696"/>
              <a:gd name="connsiteX3" fmla="*/ 576098 w 1152170"/>
              <a:gd name="connsiteY3" fmla="*/ 996696 h 996696"/>
              <a:gd name="connsiteX4" fmla="*/ 26 w 1152170"/>
              <a:gd name="connsiteY4" fmla="*/ 420624 h 996696"/>
              <a:gd name="connsiteX0" fmla="*/ 887 w 1153031"/>
              <a:gd name="connsiteY0" fmla="*/ 521208 h 1097280"/>
              <a:gd name="connsiteX1" fmla="*/ 485519 w 1153031"/>
              <a:gd name="connsiteY1" fmla="*/ 0 h 1097280"/>
              <a:gd name="connsiteX2" fmla="*/ 1153031 w 1153031"/>
              <a:gd name="connsiteY2" fmla="*/ 521208 h 1097280"/>
              <a:gd name="connsiteX3" fmla="*/ 576959 w 1153031"/>
              <a:gd name="connsiteY3" fmla="*/ 1097280 h 1097280"/>
              <a:gd name="connsiteX4" fmla="*/ 887 w 1153031"/>
              <a:gd name="connsiteY4" fmla="*/ 521208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031" h="1097280">
                <a:moveTo>
                  <a:pt x="887" y="521208"/>
                </a:moveTo>
                <a:cubicBezTo>
                  <a:pt x="-14353" y="338328"/>
                  <a:pt x="167363" y="0"/>
                  <a:pt x="485519" y="0"/>
                </a:cubicBezTo>
                <a:cubicBezTo>
                  <a:pt x="803675" y="0"/>
                  <a:pt x="1153031" y="203052"/>
                  <a:pt x="1153031" y="521208"/>
                </a:cubicBezTo>
                <a:cubicBezTo>
                  <a:pt x="1153031" y="839364"/>
                  <a:pt x="895115" y="1097280"/>
                  <a:pt x="576959" y="1097280"/>
                </a:cubicBezTo>
                <a:cubicBezTo>
                  <a:pt x="258803" y="1097280"/>
                  <a:pt x="16127" y="704088"/>
                  <a:pt x="887" y="521208"/>
                </a:cubicBezTo>
                <a:close/>
              </a:path>
            </a:pathLst>
          </a:custGeom>
          <a:solidFill>
            <a:srgbClr val="FBC6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93DE1F3-6440-E46A-2533-78D921601462}"/>
              </a:ext>
            </a:extLst>
          </p:cNvPr>
          <p:cNvSpPr txBox="1"/>
          <p:nvPr/>
        </p:nvSpPr>
        <p:spPr>
          <a:xfrm flipH="1">
            <a:off x="9376913" y="944510"/>
            <a:ext cx="139024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アイデアを書く</a:t>
            </a:r>
            <a:endParaRPr lang="ja-JP" altLang="en-US" sz="1200" b="1">
              <a:solidFill>
                <a:srgbClr val="000000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6" name="円/楕円 19">
            <a:extLst>
              <a:ext uri="{FF2B5EF4-FFF2-40B4-BE49-F238E27FC236}">
                <a16:creationId xmlns:a16="http://schemas.microsoft.com/office/drawing/2014/main" id="{BA3C7430-72EA-32FC-FE01-75FB133B9E8B}"/>
              </a:ext>
            </a:extLst>
          </p:cNvPr>
          <p:cNvSpPr/>
          <p:nvPr/>
        </p:nvSpPr>
        <p:spPr>
          <a:xfrm>
            <a:off x="9592206" y="3017038"/>
            <a:ext cx="1252265" cy="1191716"/>
          </a:xfrm>
          <a:custGeom>
            <a:avLst/>
            <a:gdLst>
              <a:gd name="connsiteX0" fmla="*/ 0 w 1152144"/>
              <a:gd name="connsiteY0" fmla="*/ 576072 h 1152144"/>
              <a:gd name="connsiteX1" fmla="*/ 576072 w 1152144"/>
              <a:gd name="connsiteY1" fmla="*/ 0 h 1152144"/>
              <a:gd name="connsiteX2" fmla="*/ 1152144 w 1152144"/>
              <a:gd name="connsiteY2" fmla="*/ 576072 h 1152144"/>
              <a:gd name="connsiteX3" fmla="*/ 576072 w 1152144"/>
              <a:gd name="connsiteY3" fmla="*/ 1152144 h 1152144"/>
              <a:gd name="connsiteX4" fmla="*/ 0 w 1152144"/>
              <a:gd name="connsiteY4" fmla="*/ 576072 h 1152144"/>
              <a:gd name="connsiteX0" fmla="*/ 26 w 1152170"/>
              <a:gd name="connsiteY0" fmla="*/ 420624 h 996696"/>
              <a:gd name="connsiteX1" fmla="*/ 594386 w 1152170"/>
              <a:gd name="connsiteY1" fmla="*/ 0 h 996696"/>
              <a:gd name="connsiteX2" fmla="*/ 1152170 w 1152170"/>
              <a:gd name="connsiteY2" fmla="*/ 420624 h 996696"/>
              <a:gd name="connsiteX3" fmla="*/ 576098 w 1152170"/>
              <a:gd name="connsiteY3" fmla="*/ 996696 h 996696"/>
              <a:gd name="connsiteX4" fmla="*/ 26 w 1152170"/>
              <a:gd name="connsiteY4" fmla="*/ 420624 h 996696"/>
              <a:gd name="connsiteX0" fmla="*/ 887 w 1153031"/>
              <a:gd name="connsiteY0" fmla="*/ 521208 h 1097280"/>
              <a:gd name="connsiteX1" fmla="*/ 485519 w 1153031"/>
              <a:gd name="connsiteY1" fmla="*/ 0 h 1097280"/>
              <a:gd name="connsiteX2" fmla="*/ 1153031 w 1153031"/>
              <a:gd name="connsiteY2" fmla="*/ 521208 h 1097280"/>
              <a:gd name="connsiteX3" fmla="*/ 576959 w 1153031"/>
              <a:gd name="connsiteY3" fmla="*/ 1097280 h 1097280"/>
              <a:gd name="connsiteX4" fmla="*/ 887 w 1153031"/>
              <a:gd name="connsiteY4" fmla="*/ 521208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031" h="1097280">
                <a:moveTo>
                  <a:pt x="887" y="521208"/>
                </a:moveTo>
                <a:cubicBezTo>
                  <a:pt x="-14353" y="338328"/>
                  <a:pt x="167363" y="0"/>
                  <a:pt x="485519" y="0"/>
                </a:cubicBezTo>
                <a:cubicBezTo>
                  <a:pt x="803675" y="0"/>
                  <a:pt x="1153031" y="203052"/>
                  <a:pt x="1153031" y="521208"/>
                </a:cubicBezTo>
                <a:cubicBezTo>
                  <a:pt x="1153031" y="839364"/>
                  <a:pt x="895115" y="1097280"/>
                  <a:pt x="576959" y="1097280"/>
                </a:cubicBezTo>
                <a:cubicBezTo>
                  <a:pt x="258803" y="1097280"/>
                  <a:pt x="16127" y="704088"/>
                  <a:pt x="887" y="521208"/>
                </a:cubicBezTo>
                <a:close/>
              </a:path>
            </a:pathLst>
          </a:custGeom>
          <a:solidFill>
            <a:srgbClr val="FBC6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F570C40-E6BD-F48E-6D2E-7C67ADD43AA5}"/>
              </a:ext>
            </a:extLst>
          </p:cNvPr>
          <p:cNvSpPr txBox="1"/>
          <p:nvPr/>
        </p:nvSpPr>
        <p:spPr>
          <a:xfrm flipH="1">
            <a:off x="9523217" y="3474397"/>
            <a:ext cx="139024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アイデアを書く</a:t>
            </a:r>
            <a:endParaRPr lang="ja-JP" altLang="en-US" sz="1200" b="1">
              <a:solidFill>
                <a:srgbClr val="000000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1" name="円/楕円 19">
            <a:extLst>
              <a:ext uri="{FF2B5EF4-FFF2-40B4-BE49-F238E27FC236}">
                <a16:creationId xmlns:a16="http://schemas.microsoft.com/office/drawing/2014/main" id="{B397CED6-F882-2198-C1CB-AC5925725ADA}"/>
              </a:ext>
            </a:extLst>
          </p:cNvPr>
          <p:cNvSpPr/>
          <p:nvPr/>
        </p:nvSpPr>
        <p:spPr>
          <a:xfrm>
            <a:off x="2681133" y="1560843"/>
            <a:ext cx="1660907" cy="1590289"/>
          </a:xfrm>
          <a:custGeom>
            <a:avLst/>
            <a:gdLst>
              <a:gd name="connsiteX0" fmla="*/ 0 w 1152144"/>
              <a:gd name="connsiteY0" fmla="*/ 576072 h 1152144"/>
              <a:gd name="connsiteX1" fmla="*/ 576072 w 1152144"/>
              <a:gd name="connsiteY1" fmla="*/ 0 h 1152144"/>
              <a:gd name="connsiteX2" fmla="*/ 1152144 w 1152144"/>
              <a:gd name="connsiteY2" fmla="*/ 576072 h 1152144"/>
              <a:gd name="connsiteX3" fmla="*/ 576072 w 1152144"/>
              <a:gd name="connsiteY3" fmla="*/ 1152144 h 1152144"/>
              <a:gd name="connsiteX4" fmla="*/ 0 w 1152144"/>
              <a:gd name="connsiteY4" fmla="*/ 576072 h 1152144"/>
              <a:gd name="connsiteX0" fmla="*/ 26 w 1152170"/>
              <a:gd name="connsiteY0" fmla="*/ 420624 h 996696"/>
              <a:gd name="connsiteX1" fmla="*/ 594386 w 1152170"/>
              <a:gd name="connsiteY1" fmla="*/ 0 h 996696"/>
              <a:gd name="connsiteX2" fmla="*/ 1152170 w 1152170"/>
              <a:gd name="connsiteY2" fmla="*/ 420624 h 996696"/>
              <a:gd name="connsiteX3" fmla="*/ 576098 w 1152170"/>
              <a:gd name="connsiteY3" fmla="*/ 996696 h 996696"/>
              <a:gd name="connsiteX4" fmla="*/ 26 w 1152170"/>
              <a:gd name="connsiteY4" fmla="*/ 420624 h 996696"/>
              <a:gd name="connsiteX0" fmla="*/ 887 w 1153031"/>
              <a:gd name="connsiteY0" fmla="*/ 521208 h 1097280"/>
              <a:gd name="connsiteX1" fmla="*/ 485519 w 1153031"/>
              <a:gd name="connsiteY1" fmla="*/ 0 h 1097280"/>
              <a:gd name="connsiteX2" fmla="*/ 1153031 w 1153031"/>
              <a:gd name="connsiteY2" fmla="*/ 521208 h 1097280"/>
              <a:gd name="connsiteX3" fmla="*/ 576959 w 1153031"/>
              <a:gd name="connsiteY3" fmla="*/ 1097280 h 1097280"/>
              <a:gd name="connsiteX4" fmla="*/ 887 w 1153031"/>
              <a:gd name="connsiteY4" fmla="*/ 521208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031" h="1097280">
                <a:moveTo>
                  <a:pt x="887" y="521208"/>
                </a:moveTo>
                <a:cubicBezTo>
                  <a:pt x="-14353" y="338328"/>
                  <a:pt x="167363" y="0"/>
                  <a:pt x="485519" y="0"/>
                </a:cubicBezTo>
                <a:cubicBezTo>
                  <a:pt x="803675" y="0"/>
                  <a:pt x="1153031" y="203052"/>
                  <a:pt x="1153031" y="521208"/>
                </a:cubicBezTo>
                <a:cubicBezTo>
                  <a:pt x="1153031" y="839364"/>
                  <a:pt x="895115" y="1097280"/>
                  <a:pt x="576959" y="1097280"/>
                </a:cubicBezTo>
                <a:cubicBezTo>
                  <a:pt x="258803" y="1097280"/>
                  <a:pt x="16127" y="704088"/>
                  <a:pt x="887" y="521208"/>
                </a:cubicBezTo>
                <a:close/>
              </a:path>
            </a:pathLst>
          </a:custGeom>
          <a:solidFill>
            <a:srgbClr val="5C84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5857D96-5BC3-8930-121E-668005C87EFF}"/>
              </a:ext>
            </a:extLst>
          </p:cNvPr>
          <p:cNvSpPr txBox="1"/>
          <p:nvPr/>
        </p:nvSpPr>
        <p:spPr>
          <a:xfrm>
            <a:off x="2577626" y="2196709"/>
            <a:ext cx="180529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" altLang="ja-JP" sz="1400" b="1" dirty="0">
                <a:latin typeface="Meiryo" panose="020B0604030504040204" pitchFamily="34" charset="-128"/>
                <a:ea typeface="Meiryo" panose="020B0604030504040204" pitchFamily="34" charset="-128"/>
              </a:rPr>
              <a:t>アイデアを書く</a:t>
            </a:r>
            <a:endParaRPr lang="ja-JP" altLang="en-US" sz="1400" b="1">
              <a:solidFill>
                <a:srgbClr val="000000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9" name="円/楕円 19">
            <a:extLst>
              <a:ext uri="{FF2B5EF4-FFF2-40B4-BE49-F238E27FC236}">
                <a16:creationId xmlns:a16="http://schemas.microsoft.com/office/drawing/2014/main" id="{76DEBD32-4A43-E8ED-6E43-2171DBBDB905}"/>
              </a:ext>
            </a:extLst>
          </p:cNvPr>
          <p:cNvSpPr/>
          <p:nvPr/>
        </p:nvSpPr>
        <p:spPr>
          <a:xfrm>
            <a:off x="1452914" y="497113"/>
            <a:ext cx="1252265" cy="1191716"/>
          </a:xfrm>
          <a:custGeom>
            <a:avLst/>
            <a:gdLst>
              <a:gd name="connsiteX0" fmla="*/ 0 w 1152144"/>
              <a:gd name="connsiteY0" fmla="*/ 576072 h 1152144"/>
              <a:gd name="connsiteX1" fmla="*/ 576072 w 1152144"/>
              <a:gd name="connsiteY1" fmla="*/ 0 h 1152144"/>
              <a:gd name="connsiteX2" fmla="*/ 1152144 w 1152144"/>
              <a:gd name="connsiteY2" fmla="*/ 576072 h 1152144"/>
              <a:gd name="connsiteX3" fmla="*/ 576072 w 1152144"/>
              <a:gd name="connsiteY3" fmla="*/ 1152144 h 1152144"/>
              <a:gd name="connsiteX4" fmla="*/ 0 w 1152144"/>
              <a:gd name="connsiteY4" fmla="*/ 576072 h 1152144"/>
              <a:gd name="connsiteX0" fmla="*/ 26 w 1152170"/>
              <a:gd name="connsiteY0" fmla="*/ 420624 h 996696"/>
              <a:gd name="connsiteX1" fmla="*/ 594386 w 1152170"/>
              <a:gd name="connsiteY1" fmla="*/ 0 h 996696"/>
              <a:gd name="connsiteX2" fmla="*/ 1152170 w 1152170"/>
              <a:gd name="connsiteY2" fmla="*/ 420624 h 996696"/>
              <a:gd name="connsiteX3" fmla="*/ 576098 w 1152170"/>
              <a:gd name="connsiteY3" fmla="*/ 996696 h 996696"/>
              <a:gd name="connsiteX4" fmla="*/ 26 w 1152170"/>
              <a:gd name="connsiteY4" fmla="*/ 420624 h 996696"/>
              <a:gd name="connsiteX0" fmla="*/ 887 w 1153031"/>
              <a:gd name="connsiteY0" fmla="*/ 521208 h 1097280"/>
              <a:gd name="connsiteX1" fmla="*/ 485519 w 1153031"/>
              <a:gd name="connsiteY1" fmla="*/ 0 h 1097280"/>
              <a:gd name="connsiteX2" fmla="*/ 1153031 w 1153031"/>
              <a:gd name="connsiteY2" fmla="*/ 521208 h 1097280"/>
              <a:gd name="connsiteX3" fmla="*/ 576959 w 1153031"/>
              <a:gd name="connsiteY3" fmla="*/ 1097280 h 1097280"/>
              <a:gd name="connsiteX4" fmla="*/ 887 w 1153031"/>
              <a:gd name="connsiteY4" fmla="*/ 521208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031" h="1097280">
                <a:moveTo>
                  <a:pt x="887" y="521208"/>
                </a:moveTo>
                <a:cubicBezTo>
                  <a:pt x="-14353" y="338328"/>
                  <a:pt x="167363" y="0"/>
                  <a:pt x="485519" y="0"/>
                </a:cubicBezTo>
                <a:cubicBezTo>
                  <a:pt x="803675" y="0"/>
                  <a:pt x="1153031" y="203052"/>
                  <a:pt x="1153031" y="521208"/>
                </a:cubicBezTo>
                <a:cubicBezTo>
                  <a:pt x="1153031" y="839364"/>
                  <a:pt x="895115" y="1097280"/>
                  <a:pt x="576959" y="1097280"/>
                </a:cubicBezTo>
                <a:cubicBezTo>
                  <a:pt x="258803" y="1097280"/>
                  <a:pt x="16127" y="704088"/>
                  <a:pt x="887" y="521208"/>
                </a:cubicBezTo>
                <a:close/>
              </a:path>
            </a:pathLst>
          </a:custGeom>
          <a:solidFill>
            <a:srgbClr val="A9BF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784FB77-4BAE-8F04-3506-F226133DF471}"/>
              </a:ext>
            </a:extLst>
          </p:cNvPr>
          <p:cNvSpPr txBox="1"/>
          <p:nvPr/>
        </p:nvSpPr>
        <p:spPr>
          <a:xfrm flipH="1">
            <a:off x="1383925" y="944510"/>
            <a:ext cx="139024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アイデアを書く</a:t>
            </a:r>
            <a:endParaRPr lang="ja-JP" altLang="en-US" sz="1200" b="1">
              <a:solidFill>
                <a:srgbClr val="000000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7" name="円/楕円 19">
            <a:extLst>
              <a:ext uri="{FF2B5EF4-FFF2-40B4-BE49-F238E27FC236}">
                <a16:creationId xmlns:a16="http://schemas.microsoft.com/office/drawing/2014/main" id="{332F794B-F2FE-E3EB-18ED-E13B13D3A02D}"/>
              </a:ext>
            </a:extLst>
          </p:cNvPr>
          <p:cNvSpPr/>
          <p:nvPr/>
        </p:nvSpPr>
        <p:spPr>
          <a:xfrm>
            <a:off x="1412281" y="3017038"/>
            <a:ext cx="1252265" cy="1191716"/>
          </a:xfrm>
          <a:custGeom>
            <a:avLst/>
            <a:gdLst>
              <a:gd name="connsiteX0" fmla="*/ 0 w 1152144"/>
              <a:gd name="connsiteY0" fmla="*/ 576072 h 1152144"/>
              <a:gd name="connsiteX1" fmla="*/ 576072 w 1152144"/>
              <a:gd name="connsiteY1" fmla="*/ 0 h 1152144"/>
              <a:gd name="connsiteX2" fmla="*/ 1152144 w 1152144"/>
              <a:gd name="connsiteY2" fmla="*/ 576072 h 1152144"/>
              <a:gd name="connsiteX3" fmla="*/ 576072 w 1152144"/>
              <a:gd name="connsiteY3" fmla="*/ 1152144 h 1152144"/>
              <a:gd name="connsiteX4" fmla="*/ 0 w 1152144"/>
              <a:gd name="connsiteY4" fmla="*/ 576072 h 1152144"/>
              <a:gd name="connsiteX0" fmla="*/ 26 w 1152170"/>
              <a:gd name="connsiteY0" fmla="*/ 420624 h 996696"/>
              <a:gd name="connsiteX1" fmla="*/ 594386 w 1152170"/>
              <a:gd name="connsiteY1" fmla="*/ 0 h 996696"/>
              <a:gd name="connsiteX2" fmla="*/ 1152170 w 1152170"/>
              <a:gd name="connsiteY2" fmla="*/ 420624 h 996696"/>
              <a:gd name="connsiteX3" fmla="*/ 576098 w 1152170"/>
              <a:gd name="connsiteY3" fmla="*/ 996696 h 996696"/>
              <a:gd name="connsiteX4" fmla="*/ 26 w 1152170"/>
              <a:gd name="connsiteY4" fmla="*/ 420624 h 996696"/>
              <a:gd name="connsiteX0" fmla="*/ 887 w 1153031"/>
              <a:gd name="connsiteY0" fmla="*/ 521208 h 1097280"/>
              <a:gd name="connsiteX1" fmla="*/ 485519 w 1153031"/>
              <a:gd name="connsiteY1" fmla="*/ 0 h 1097280"/>
              <a:gd name="connsiteX2" fmla="*/ 1153031 w 1153031"/>
              <a:gd name="connsiteY2" fmla="*/ 521208 h 1097280"/>
              <a:gd name="connsiteX3" fmla="*/ 576959 w 1153031"/>
              <a:gd name="connsiteY3" fmla="*/ 1097280 h 1097280"/>
              <a:gd name="connsiteX4" fmla="*/ 887 w 1153031"/>
              <a:gd name="connsiteY4" fmla="*/ 521208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031" h="1097280">
                <a:moveTo>
                  <a:pt x="887" y="521208"/>
                </a:moveTo>
                <a:cubicBezTo>
                  <a:pt x="-14353" y="338328"/>
                  <a:pt x="167363" y="0"/>
                  <a:pt x="485519" y="0"/>
                </a:cubicBezTo>
                <a:cubicBezTo>
                  <a:pt x="803675" y="0"/>
                  <a:pt x="1153031" y="203052"/>
                  <a:pt x="1153031" y="521208"/>
                </a:cubicBezTo>
                <a:cubicBezTo>
                  <a:pt x="1153031" y="839364"/>
                  <a:pt x="895115" y="1097280"/>
                  <a:pt x="576959" y="1097280"/>
                </a:cubicBezTo>
                <a:cubicBezTo>
                  <a:pt x="258803" y="1097280"/>
                  <a:pt x="16127" y="704088"/>
                  <a:pt x="887" y="521208"/>
                </a:cubicBezTo>
                <a:close/>
              </a:path>
            </a:pathLst>
          </a:custGeom>
          <a:solidFill>
            <a:srgbClr val="A9BF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49C30F50-E19A-7AC5-EFC8-210875C10845}"/>
              </a:ext>
            </a:extLst>
          </p:cNvPr>
          <p:cNvSpPr txBox="1"/>
          <p:nvPr/>
        </p:nvSpPr>
        <p:spPr>
          <a:xfrm flipH="1">
            <a:off x="1321049" y="3474397"/>
            <a:ext cx="139024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アイデアを書く</a:t>
            </a:r>
            <a:endParaRPr lang="ja-JP" altLang="en-US" sz="1200" b="1">
              <a:solidFill>
                <a:srgbClr val="000000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" name="円/楕円 19">
            <a:extLst>
              <a:ext uri="{FF2B5EF4-FFF2-40B4-BE49-F238E27FC236}">
                <a16:creationId xmlns:a16="http://schemas.microsoft.com/office/drawing/2014/main" id="{112255FF-2A29-0470-4BEE-EBCD9BBD9099}"/>
              </a:ext>
            </a:extLst>
          </p:cNvPr>
          <p:cNvSpPr/>
          <p:nvPr/>
        </p:nvSpPr>
        <p:spPr>
          <a:xfrm>
            <a:off x="10414899" y="4297283"/>
            <a:ext cx="1252265" cy="1191716"/>
          </a:xfrm>
          <a:custGeom>
            <a:avLst/>
            <a:gdLst>
              <a:gd name="connsiteX0" fmla="*/ 0 w 1152144"/>
              <a:gd name="connsiteY0" fmla="*/ 576072 h 1152144"/>
              <a:gd name="connsiteX1" fmla="*/ 576072 w 1152144"/>
              <a:gd name="connsiteY1" fmla="*/ 0 h 1152144"/>
              <a:gd name="connsiteX2" fmla="*/ 1152144 w 1152144"/>
              <a:gd name="connsiteY2" fmla="*/ 576072 h 1152144"/>
              <a:gd name="connsiteX3" fmla="*/ 576072 w 1152144"/>
              <a:gd name="connsiteY3" fmla="*/ 1152144 h 1152144"/>
              <a:gd name="connsiteX4" fmla="*/ 0 w 1152144"/>
              <a:gd name="connsiteY4" fmla="*/ 576072 h 1152144"/>
              <a:gd name="connsiteX0" fmla="*/ 26 w 1152170"/>
              <a:gd name="connsiteY0" fmla="*/ 420624 h 996696"/>
              <a:gd name="connsiteX1" fmla="*/ 594386 w 1152170"/>
              <a:gd name="connsiteY1" fmla="*/ 0 h 996696"/>
              <a:gd name="connsiteX2" fmla="*/ 1152170 w 1152170"/>
              <a:gd name="connsiteY2" fmla="*/ 420624 h 996696"/>
              <a:gd name="connsiteX3" fmla="*/ 576098 w 1152170"/>
              <a:gd name="connsiteY3" fmla="*/ 996696 h 996696"/>
              <a:gd name="connsiteX4" fmla="*/ 26 w 1152170"/>
              <a:gd name="connsiteY4" fmla="*/ 420624 h 996696"/>
              <a:gd name="connsiteX0" fmla="*/ 887 w 1153031"/>
              <a:gd name="connsiteY0" fmla="*/ 521208 h 1097280"/>
              <a:gd name="connsiteX1" fmla="*/ 485519 w 1153031"/>
              <a:gd name="connsiteY1" fmla="*/ 0 h 1097280"/>
              <a:gd name="connsiteX2" fmla="*/ 1153031 w 1153031"/>
              <a:gd name="connsiteY2" fmla="*/ 521208 h 1097280"/>
              <a:gd name="connsiteX3" fmla="*/ 576959 w 1153031"/>
              <a:gd name="connsiteY3" fmla="*/ 1097280 h 1097280"/>
              <a:gd name="connsiteX4" fmla="*/ 887 w 1153031"/>
              <a:gd name="connsiteY4" fmla="*/ 521208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031" h="1097280">
                <a:moveTo>
                  <a:pt x="887" y="521208"/>
                </a:moveTo>
                <a:cubicBezTo>
                  <a:pt x="-14353" y="338328"/>
                  <a:pt x="167363" y="0"/>
                  <a:pt x="485519" y="0"/>
                </a:cubicBezTo>
                <a:cubicBezTo>
                  <a:pt x="803675" y="0"/>
                  <a:pt x="1153031" y="203052"/>
                  <a:pt x="1153031" y="521208"/>
                </a:cubicBezTo>
                <a:cubicBezTo>
                  <a:pt x="1153031" y="839364"/>
                  <a:pt x="895115" y="1097280"/>
                  <a:pt x="576959" y="1097280"/>
                </a:cubicBezTo>
                <a:cubicBezTo>
                  <a:pt x="258803" y="1097280"/>
                  <a:pt x="16127" y="704088"/>
                  <a:pt x="887" y="521208"/>
                </a:cubicBezTo>
                <a:close/>
              </a:path>
            </a:pathLst>
          </a:custGeom>
          <a:solidFill>
            <a:srgbClr val="B5CE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2B7C0FC-FB07-73EA-A4BB-2B69FE9B124E}"/>
              </a:ext>
            </a:extLst>
          </p:cNvPr>
          <p:cNvCxnSpPr>
            <a:cxnSpLocks/>
          </p:cNvCxnSpPr>
          <p:nvPr/>
        </p:nvCxnSpPr>
        <p:spPr>
          <a:xfrm>
            <a:off x="9523217" y="4873654"/>
            <a:ext cx="812228" cy="0"/>
          </a:xfrm>
          <a:prstGeom prst="line">
            <a:avLst/>
          </a:prstGeom>
          <a:ln w="38100">
            <a:solidFill>
              <a:srgbClr val="7DA97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72AEE6-A3CC-6E3F-E8D0-E8C50F50A5AF}"/>
              </a:ext>
            </a:extLst>
          </p:cNvPr>
          <p:cNvSpPr txBox="1"/>
          <p:nvPr/>
        </p:nvSpPr>
        <p:spPr>
          <a:xfrm flipH="1">
            <a:off x="10345910" y="4754642"/>
            <a:ext cx="139024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アイデアを書く</a:t>
            </a:r>
            <a:endParaRPr lang="ja-JP" altLang="en-US" sz="1200" b="1">
              <a:solidFill>
                <a:srgbClr val="000000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円/楕円 19">
            <a:extLst>
              <a:ext uri="{FF2B5EF4-FFF2-40B4-BE49-F238E27FC236}">
                <a16:creationId xmlns:a16="http://schemas.microsoft.com/office/drawing/2014/main" id="{E3DE8CC4-77A0-B7FE-E2F8-80F770BAC011}"/>
              </a:ext>
            </a:extLst>
          </p:cNvPr>
          <p:cNvSpPr/>
          <p:nvPr/>
        </p:nvSpPr>
        <p:spPr>
          <a:xfrm>
            <a:off x="9679599" y="5539031"/>
            <a:ext cx="1252265" cy="1191716"/>
          </a:xfrm>
          <a:custGeom>
            <a:avLst/>
            <a:gdLst>
              <a:gd name="connsiteX0" fmla="*/ 0 w 1152144"/>
              <a:gd name="connsiteY0" fmla="*/ 576072 h 1152144"/>
              <a:gd name="connsiteX1" fmla="*/ 576072 w 1152144"/>
              <a:gd name="connsiteY1" fmla="*/ 0 h 1152144"/>
              <a:gd name="connsiteX2" fmla="*/ 1152144 w 1152144"/>
              <a:gd name="connsiteY2" fmla="*/ 576072 h 1152144"/>
              <a:gd name="connsiteX3" fmla="*/ 576072 w 1152144"/>
              <a:gd name="connsiteY3" fmla="*/ 1152144 h 1152144"/>
              <a:gd name="connsiteX4" fmla="*/ 0 w 1152144"/>
              <a:gd name="connsiteY4" fmla="*/ 576072 h 1152144"/>
              <a:gd name="connsiteX0" fmla="*/ 26 w 1152170"/>
              <a:gd name="connsiteY0" fmla="*/ 420624 h 996696"/>
              <a:gd name="connsiteX1" fmla="*/ 594386 w 1152170"/>
              <a:gd name="connsiteY1" fmla="*/ 0 h 996696"/>
              <a:gd name="connsiteX2" fmla="*/ 1152170 w 1152170"/>
              <a:gd name="connsiteY2" fmla="*/ 420624 h 996696"/>
              <a:gd name="connsiteX3" fmla="*/ 576098 w 1152170"/>
              <a:gd name="connsiteY3" fmla="*/ 996696 h 996696"/>
              <a:gd name="connsiteX4" fmla="*/ 26 w 1152170"/>
              <a:gd name="connsiteY4" fmla="*/ 420624 h 996696"/>
              <a:gd name="connsiteX0" fmla="*/ 887 w 1153031"/>
              <a:gd name="connsiteY0" fmla="*/ 521208 h 1097280"/>
              <a:gd name="connsiteX1" fmla="*/ 485519 w 1153031"/>
              <a:gd name="connsiteY1" fmla="*/ 0 h 1097280"/>
              <a:gd name="connsiteX2" fmla="*/ 1153031 w 1153031"/>
              <a:gd name="connsiteY2" fmla="*/ 521208 h 1097280"/>
              <a:gd name="connsiteX3" fmla="*/ 576959 w 1153031"/>
              <a:gd name="connsiteY3" fmla="*/ 1097280 h 1097280"/>
              <a:gd name="connsiteX4" fmla="*/ 887 w 1153031"/>
              <a:gd name="connsiteY4" fmla="*/ 521208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031" h="1097280">
                <a:moveTo>
                  <a:pt x="887" y="521208"/>
                </a:moveTo>
                <a:cubicBezTo>
                  <a:pt x="-14353" y="338328"/>
                  <a:pt x="167363" y="0"/>
                  <a:pt x="485519" y="0"/>
                </a:cubicBezTo>
                <a:cubicBezTo>
                  <a:pt x="803675" y="0"/>
                  <a:pt x="1153031" y="203052"/>
                  <a:pt x="1153031" y="521208"/>
                </a:cubicBezTo>
                <a:cubicBezTo>
                  <a:pt x="1153031" y="839364"/>
                  <a:pt x="895115" y="1097280"/>
                  <a:pt x="576959" y="1097280"/>
                </a:cubicBezTo>
                <a:cubicBezTo>
                  <a:pt x="258803" y="1097280"/>
                  <a:pt x="16127" y="704088"/>
                  <a:pt x="887" y="521208"/>
                </a:cubicBezTo>
                <a:close/>
              </a:path>
            </a:pathLst>
          </a:custGeom>
          <a:solidFill>
            <a:srgbClr val="B5CE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D269B60-E484-9E4D-F9F5-E6F93ACAAC1F}"/>
              </a:ext>
            </a:extLst>
          </p:cNvPr>
          <p:cNvSpPr txBox="1"/>
          <p:nvPr/>
        </p:nvSpPr>
        <p:spPr>
          <a:xfrm flipH="1">
            <a:off x="9610610" y="5996390"/>
            <a:ext cx="139024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アイデアを書く</a:t>
            </a:r>
            <a:endParaRPr lang="ja-JP" altLang="en-US" sz="1200" b="1">
              <a:solidFill>
                <a:srgbClr val="000000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0F4223EE-0F18-F1E0-8D60-90228209E913}"/>
              </a:ext>
            </a:extLst>
          </p:cNvPr>
          <p:cNvSpPr/>
          <p:nvPr/>
        </p:nvSpPr>
        <p:spPr>
          <a:xfrm>
            <a:off x="1305752" y="5539031"/>
            <a:ext cx="1252265" cy="1191716"/>
          </a:xfrm>
          <a:custGeom>
            <a:avLst/>
            <a:gdLst>
              <a:gd name="connsiteX0" fmla="*/ 0 w 1152144"/>
              <a:gd name="connsiteY0" fmla="*/ 576072 h 1152144"/>
              <a:gd name="connsiteX1" fmla="*/ 576072 w 1152144"/>
              <a:gd name="connsiteY1" fmla="*/ 0 h 1152144"/>
              <a:gd name="connsiteX2" fmla="*/ 1152144 w 1152144"/>
              <a:gd name="connsiteY2" fmla="*/ 576072 h 1152144"/>
              <a:gd name="connsiteX3" fmla="*/ 576072 w 1152144"/>
              <a:gd name="connsiteY3" fmla="*/ 1152144 h 1152144"/>
              <a:gd name="connsiteX4" fmla="*/ 0 w 1152144"/>
              <a:gd name="connsiteY4" fmla="*/ 576072 h 1152144"/>
              <a:gd name="connsiteX0" fmla="*/ 26 w 1152170"/>
              <a:gd name="connsiteY0" fmla="*/ 420624 h 996696"/>
              <a:gd name="connsiteX1" fmla="*/ 594386 w 1152170"/>
              <a:gd name="connsiteY1" fmla="*/ 0 h 996696"/>
              <a:gd name="connsiteX2" fmla="*/ 1152170 w 1152170"/>
              <a:gd name="connsiteY2" fmla="*/ 420624 h 996696"/>
              <a:gd name="connsiteX3" fmla="*/ 576098 w 1152170"/>
              <a:gd name="connsiteY3" fmla="*/ 996696 h 996696"/>
              <a:gd name="connsiteX4" fmla="*/ 26 w 1152170"/>
              <a:gd name="connsiteY4" fmla="*/ 420624 h 996696"/>
              <a:gd name="connsiteX0" fmla="*/ 887 w 1153031"/>
              <a:gd name="connsiteY0" fmla="*/ 521208 h 1097280"/>
              <a:gd name="connsiteX1" fmla="*/ 485519 w 1153031"/>
              <a:gd name="connsiteY1" fmla="*/ 0 h 1097280"/>
              <a:gd name="connsiteX2" fmla="*/ 1153031 w 1153031"/>
              <a:gd name="connsiteY2" fmla="*/ 521208 h 1097280"/>
              <a:gd name="connsiteX3" fmla="*/ 576959 w 1153031"/>
              <a:gd name="connsiteY3" fmla="*/ 1097280 h 1097280"/>
              <a:gd name="connsiteX4" fmla="*/ 887 w 1153031"/>
              <a:gd name="connsiteY4" fmla="*/ 521208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031" h="1097280">
                <a:moveTo>
                  <a:pt x="887" y="521208"/>
                </a:moveTo>
                <a:cubicBezTo>
                  <a:pt x="-14353" y="338328"/>
                  <a:pt x="167363" y="0"/>
                  <a:pt x="485519" y="0"/>
                </a:cubicBezTo>
                <a:cubicBezTo>
                  <a:pt x="803675" y="0"/>
                  <a:pt x="1153031" y="203052"/>
                  <a:pt x="1153031" y="521208"/>
                </a:cubicBezTo>
                <a:cubicBezTo>
                  <a:pt x="1153031" y="839364"/>
                  <a:pt x="895115" y="1097280"/>
                  <a:pt x="576959" y="1097280"/>
                </a:cubicBezTo>
                <a:cubicBezTo>
                  <a:pt x="258803" y="1097280"/>
                  <a:pt x="16127" y="704088"/>
                  <a:pt x="887" y="521208"/>
                </a:cubicBezTo>
                <a:close/>
              </a:path>
            </a:pathLst>
          </a:custGeom>
          <a:solidFill>
            <a:srgbClr val="FFCC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0D77154-08B6-581E-FBC9-30E2EE3D39C8}"/>
              </a:ext>
            </a:extLst>
          </p:cNvPr>
          <p:cNvSpPr txBox="1"/>
          <p:nvPr/>
        </p:nvSpPr>
        <p:spPr>
          <a:xfrm flipH="1">
            <a:off x="1278517" y="5996390"/>
            <a:ext cx="139024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アイデアを書く</a:t>
            </a:r>
            <a:endParaRPr lang="ja-JP" altLang="en-US" sz="1200" b="1">
              <a:solidFill>
                <a:srgbClr val="000000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DF663D4B-31AF-F2CE-F64C-DE6851096E94}"/>
              </a:ext>
            </a:extLst>
          </p:cNvPr>
          <p:cNvCxnSpPr>
            <a:cxnSpLocks/>
          </p:cNvCxnSpPr>
          <p:nvPr/>
        </p:nvCxnSpPr>
        <p:spPr>
          <a:xfrm>
            <a:off x="9320505" y="2914723"/>
            <a:ext cx="376622" cy="273197"/>
          </a:xfrm>
          <a:prstGeom prst="line">
            <a:avLst/>
          </a:prstGeom>
          <a:ln w="38100">
            <a:solidFill>
              <a:srgbClr val="FF6F8A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7" name="円/楕円 19">
            <a:extLst>
              <a:ext uri="{FF2B5EF4-FFF2-40B4-BE49-F238E27FC236}">
                <a16:creationId xmlns:a16="http://schemas.microsoft.com/office/drawing/2014/main" id="{B75313B3-7108-B3F5-096F-D52079EC0B26}"/>
              </a:ext>
            </a:extLst>
          </p:cNvPr>
          <p:cNvSpPr/>
          <p:nvPr/>
        </p:nvSpPr>
        <p:spPr>
          <a:xfrm>
            <a:off x="492861" y="1754739"/>
            <a:ext cx="1252265" cy="1191716"/>
          </a:xfrm>
          <a:custGeom>
            <a:avLst/>
            <a:gdLst>
              <a:gd name="connsiteX0" fmla="*/ 0 w 1152144"/>
              <a:gd name="connsiteY0" fmla="*/ 576072 h 1152144"/>
              <a:gd name="connsiteX1" fmla="*/ 576072 w 1152144"/>
              <a:gd name="connsiteY1" fmla="*/ 0 h 1152144"/>
              <a:gd name="connsiteX2" fmla="*/ 1152144 w 1152144"/>
              <a:gd name="connsiteY2" fmla="*/ 576072 h 1152144"/>
              <a:gd name="connsiteX3" fmla="*/ 576072 w 1152144"/>
              <a:gd name="connsiteY3" fmla="*/ 1152144 h 1152144"/>
              <a:gd name="connsiteX4" fmla="*/ 0 w 1152144"/>
              <a:gd name="connsiteY4" fmla="*/ 576072 h 1152144"/>
              <a:gd name="connsiteX0" fmla="*/ 26 w 1152170"/>
              <a:gd name="connsiteY0" fmla="*/ 420624 h 996696"/>
              <a:gd name="connsiteX1" fmla="*/ 594386 w 1152170"/>
              <a:gd name="connsiteY1" fmla="*/ 0 h 996696"/>
              <a:gd name="connsiteX2" fmla="*/ 1152170 w 1152170"/>
              <a:gd name="connsiteY2" fmla="*/ 420624 h 996696"/>
              <a:gd name="connsiteX3" fmla="*/ 576098 w 1152170"/>
              <a:gd name="connsiteY3" fmla="*/ 996696 h 996696"/>
              <a:gd name="connsiteX4" fmla="*/ 26 w 1152170"/>
              <a:gd name="connsiteY4" fmla="*/ 420624 h 996696"/>
              <a:gd name="connsiteX0" fmla="*/ 887 w 1153031"/>
              <a:gd name="connsiteY0" fmla="*/ 521208 h 1097280"/>
              <a:gd name="connsiteX1" fmla="*/ 485519 w 1153031"/>
              <a:gd name="connsiteY1" fmla="*/ 0 h 1097280"/>
              <a:gd name="connsiteX2" fmla="*/ 1153031 w 1153031"/>
              <a:gd name="connsiteY2" fmla="*/ 521208 h 1097280"/>
              <a:gd name="connsiteX3" fmla="*/ 576959 w 1153031"/>
              <a:gd name="connsiteY3" fmla="*/ 1097280 h 1097280"/>
              <a:gd name="connsiteX4" fmla="*/ 887 w 1153031"/>
              <a:gd name="connsiteY4" fmla="*/ 521208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031" h="1097280">
                <a:moveTo>
                  <a:pt x="887" y="521208"/>
                </a:moveTo>
                <a:cubicBezTo>
                  <a:pt x="-14353" y="338328"/>
                  <a:pt x="167363" y="0"/>
                  <a:pt x="485519" y="0"/>
                </a:cubicBezTo>
                <a:cubicBezTo>
                  <a:pt x="803675" y="0"/>
                  <a:pt x="1153031" y="203052"/>
                  <a:pt x="1153031" y="521208"/>
                </a:cubicBezTo>
                <a:cubicBezTo>
                  <a:pt x="1153031" y="839364"/>
                  <a:pt x="895115" y="1097280"/>
                  <a:pt x="576959" y="1097280"/>
                </a:cubicBezTo>
                <a:cubicBezTo>
                  <a:pt x="258803" y="1097280"/>
                  <a:pt x="16127" y="704088"/>
                  <a:pt x="887" y="521208"/>
                </a:cubicBezTo>
                <a:close/>
              </a:path>
            </a:pathLst>
          </a:custGeom>
          <a:solidFill>
            <a:srgbClr val="A9BF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5B2D068-000C-E3F6-9EC6-602B568CA053}"/>
              </a:ext>
            </a:extLst>
          </p:cNvPr>
          <p:cNvSpPr txBox="1"/>
          <p:nvPr/>
        </p:nvSpPr>
        <p:spPr>
          <a:xfrm flipH="1">
            <a:off x="423872" y="2212098"/>
            <a:ext cx="139024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アイデアを書く</a:t>
            </a:r>
            <a:endParaRPr lang="ja-JP" altLang="en-US" sz="1200" b="1">
              <a:solidFill>
                <a:srgbClr val="000000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555320B2-7949-A0E9-D9E4-583D7D3FF390}"/>
              </a:ext>
            </a:extLst>
          </p:cNvPr>
          <p:cNvCxnSpPr>
            <a:cxnSpLocks/>
          </p:cNvCxnSpPr>
          <p:nvPr/>
        </p:nvCxnSpPr>
        <p:spPr>
          <a:xfrm>
            <a:off x="1806457" y="2331110"/>
            <a:ext cx="812228" cy="0"/>
          </a:xfrm>
          <a:prstGeom prst="line">
            <a:avLst/>
          </a:prstGeom>
          <a:ln w="38100">
            <a:solidFill>
              <a:srgbClr val="5C84C4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0A86D6C-6BDE-D785-9183-8B540B068236}"/>
              </a:ext>
            </a:extLst>
          </p:cNvPr>
          <p:cNvCxnSpPr>
            <a:cxnSpLocks/>
          </p:cNvCxnSpPr>
          <p:nvPr/>
        </p:nvCxnSpPr>
        <p:spPr>
          <a:xfrm flipH="1">
            <a:off x="2560429" y="2914723"/>
            <a:ext cx="376622" cy="273197"/>
          </a:xfrm>
          <a:prstGeom prst="line">
            <a:avLst/>
          </a:prstGeom>
          <a:ln w="38100">
            <a:solidFill>
              <a:srgbClr val="5C84C4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873BE497-1B4B-B5C6-9C19-D8947ACD2397}"/>
              </a:ext>
            </a:extLst>
          </p:cNvPr>
          <p:cNvCxnSpPr>
            <a:cxnSpLocks/>
          </p:cNvCxnSpPr>
          <p:nvPr/>
        </p:nvCxnSpPr>
        <p:spPr>
          <a:xfrm>
            <a:off x="9363037" y="5511696"/>
            <a:ext cx="376622" cy="273197"/>
          </a:xfrm>
          <a:prstGeom prst="line">
            <a:avLst/>
          </a:prstGeom>
          <a:ln w="38100">
            <a:solidFill>
              <a:srgbClr val="7DA97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830AD38A-0282-8D60-33EC-FC6F356001E9}"/>
              </a:ext>
            </a:extLst>
          </p:cNvPr>
          <p:cNvCxnSpPr>
            <a:cxnSpLocks/>
          </p:cNvCxnSpPr>
          <p:nvPr/>
        </p:nvCxnSpPr>
        <p:spPr>
          <a:xfrm flipH="1">
            <a:off x="2517897" y="5511696"/>
            <a:ext cx="376622" cy="273197"/>
          </a:xfrm>
          <a:prstGeom prst="line">
            <a:avLst/>
          </a:prstGeom>
          <a:ln w="38100">
            <a:solidFill>
              <a:srgbClr val="FFB64D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B7803563-0354-36DC-60F7-0543DB0C712C}"/>
              </a:ext>
            </a:extLst>
          </p:cNvPr>
          <p:cNvCxnSpPr>
            <a:cxnSpLocks/>
          </p:cNvCxnSpPr>
          <p:nvPr/>
        </p:nvCxnSpPr>
        <p:spPr>
          <a:xfrm flipV="1">
            <a:off x="9282797" y="1519791"/>
            <a:ext cx="376622" cy="273197"/>
          </a:xfrm>
          <a:prstGeom prst="line">
            <a:avLst/>
          </a:prstGeom>
          <a:ln w="38100">
            <a:solidFill>
              <a:srgbClr val="FF6F8A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94627A10-33F9-F682-AD92-7A3727AAF252}"/>
              </a:ext>
            </a:extLst>
          </p:cNvPr>
          <p:cNvCxnSpPr>
            <a:cxnSpLocks/>
          </p:cNvCxnSpPr>
          <p:nvPr/>
        </p:nvCxnSpPr>
        <p:spPr>
          <a:xfrm flipH="1" flipV="1">
            <a:off x="2541575" y="1519791"/>
            <a:ext cx="303162" cy="243854"/>
          </a:xfrm>
          <a:prstGeom prst="line">
            <a:avLst/>
          </a:prstGeom>
          <a:ln w="38100">
            <a:solidFill>
              <a:srgbClr val="5C84C4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8" name="円/楕円 19">
            <a:extLst>
              <a:ext uri="{FF2B5EF4-FFF2-40B4-BE49-F238E27FC236}">
                <a16:creationId xmlns:a16="http://schemas.microsoft.com/office/drawing/2014/main" id="{F05F2EC5-20E3-0A4B-5F12-32E39E5EC1CA}"/>
              </a:ext>
            </a:extLst>
          </p:cNvPr>
          <p:cNvSpPr/>
          <p:nvPr/>
        </p:nvSpPr>
        <p:spPr>
          <a:xfrm>
            <a:off x="492861" y="4297283"/>
            <a:ext cx="1252265" cy="1191716"/>
          </a:xfrm>
          <a:custGeom>
            <a:avLst/>
            <a:gdLst>
              <a:gd name="connsiteX0" fmla="*/ 0 w 1152144"/>
              <a:gd name="connsiteY0" fmla="*/ 576072 h 1152144"/>
              <a:gd name="connsiteX1" fmla="*/ 576072 w 1152144"/>
              <a:gd name="connsiteY1" fmla="*/ 0 h 1152144"/>
              <a:gd name="connsiteX2" fmla="*/ 1152144 w 1152144"/>
              <a:gd name="connsiteY2" fmla="*/ 576072 h 1152144"/>
              <a:gd name="connsiteX3" fmla="*/ 576072 w 1152144"/>
              <a:gd name="connsiteY3" fmla="*/ 1152144 h 1152144"/>
              <a:gd name="connsiteX4" fmla="*/ 0 w 1152144"/>
              <a:gd name="connsiteY4" fmla="*/ 576072 h 1152144"/>
              <a:gd name="connsiteX0" fmla="*/ 26 w 1152170"/>
              <a:gd name="connsiteY0" fmla="*/ 420624 h 996696"/>
              <a:gd name="connsiteX1" fmla="*/ 594386 w 1152170"/>
              <a:gd name="connsiteY1" fmla="*/ 0 h 996696"/>
              <a:gd name="connsiteX2" fmla="*/ 1152170 w 1152170"/>
              <a:gd name="connsiteY2" fmla="*/ 420624 h 996696"/>
              <a:gd name="connsiteX3" fmla="*/ 576098 w 1152170"/>
              <a:gd name="connsiteY3" fmla="*/ 996696 h 996696"/>
              <a:gd name="connsiteX4" fmla="*/ 26 w 1152170"/>
              <a:gd name="connsiteY4" fmla="*/ 420624 h 996696"/>
              <a:gd name="connsiteX0" fmla="*/ 887 w 1153031"/>
              <a:gd name="connsiteY0" fmla="*/ 521208 h 1097280"/>
              <a:gd name="connsiteX1" fmla="*/ 485519 w 1153031"/>
              <a:gd name="connsiteY1" fmla="*/ 0 h 1097280"/>
              <a:gd name="connsiteX2" fmla="*/ 1153031 w 1153031"/>
              <a:gd name="connsiteY2" fmla="*/ 521208 h 1097280"/>
              <a:gd name="connsiteX3" fmla="*/ 576959 w 1153031"/>
              <a:gd name="connsiteY3" fmla="*/ 1097280 h 1097280"/>
              <a:gd name="connsiteX4" fmla="*/ 887 w 1153031"/>
              <a:gd name="connsiteY4" fmla="*/ 521208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031" h="1097280">
                <a:moveTo>
                  <a:pt x="887" y="521208"/>
                </a:moveTo>
                <a:cubicBezTo>
                  <a:pt x="-14353" y="338328"/>
                  <a:pt x="167363" y="0"/>
                  <a:pt x="485519" y="0"/>
                </a:cubicBezTo>
                <a:cubicBezTo>
                  <a:pt x="803675" y="0"/>
                  <a:pt x="1153031" y="203052"/>
                  <a:pt x="1153031" y="521208"/>
                </a:cubicBezTo>
                <a:cubicBezTo>
                  <a:pt x="1153031" y="839364"/>
                  <a:pt x="895115" y="1097280"/>
                  <a:pt x="576959" y="1097280"/>
                </a:cubicBezTo>
                <a:cubicBezTo>
                  <a:pt x="258803" y="1097280"/>
                  <a:pt x="16127" y="704088"/>
                  <a:pt x="887" y="521208"/>
                </a:cubicBezTo>
                <a:close/>
              </a:path>
            </a:pathLst>
          </a:custGeom>
          <a:solidFill>
            <a:srgbClr val="FFCC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BD497C3-A721-0FBE-4606-237305608E17}"/>
              </a:ext>
            </a:extLst>
          </p:cNvPr>
          <p:cNvSpPr txBox="1"/>
          <p:nvPr/>
        </p:nvSpPr>
        <p:spPr>
          <a:xfrm flipH="1">
            <a:off x="423872" y="4754642"/>
            <a:ext cx="139024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アイデアを書く</a:t>
            </a:r>
            <a:endParaRPr lang="ja-JP" altLang="en-US" sz="1200" b="1">
              <a:solidFill>
                <a:srgbClr val="000000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51AECED-C9CD-D5C6-2A58-AC9347C9BB45}"/>
              </a:ext>
            </a:extLst>
          </p:cNvPr>
          <p:cNvCxnSpPr>
            <a:cxnSpLocks/>
          </p:cNvCxnSpPr>
          <p:nvPr/>
        </p:nvCxnSpPr>
        <p:spPr>
          <a:xfrm>
            <a:off x="1806457" y="4873654"/>
            <a:ext cx="812228" cy="0"/>
          </a:xfrm>
          <a:prstGeom prst="line">
            <a:avLst/>
          </a:prstGeom>
          <a:ln w="38100">
            <a:solidFill>
              <a:srgbClr val="FFB64D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A5ABE6-3CB9-D8F3-6C48-E5C9313183F0}"/>
              </a:ext>
            </a:extLst>
          </p:cNvPr>
          <p:cNvSpPr txBox="1"/>
          <p:nvPr/>
        </p:nvSpPr>
        <p:spPr>
          <a:xfrm>
            <a:off x="3976047" y="749693"/>
            <a:ext cx="4239906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kumimoji="1" lang="ja-JP" altLang="en-US" sz="2800" b="1">
                <a:solidFill>
                  <a:srgbClr val="AD5681"/>
                </a:solidFill>
                <a:latin typeface="Meiryo UI"/>
                <a:ea typeface="Meiryo UI"/>
              </a:rPr>
              <a:t>コーヒーのピンチを救え！！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7CB54FE-6046-3E46-DFD5-8ADFC20ECA29}"/>
              </a:ext>
            </a:extLst>
          </p:cNvPr>
          <p:cNvCxnSpPr>
            <a:cxnSpLocks/>
          </p:cNvCxnSpPr>
          <p:nvPr/>
        </p:nvCxnSpPr>
        <p:spPr>
          <a:xfrm>
            <a:off x="4106779" y="692023"/>
            <a:ext cx="3978442" cy="0"/>
          </a:xfrm>
          <a:prstGeom prst="line">
            <a:avLst/>
          </a:prstGeom>
          <a:ln w="19050" cap="flat" cmpd="sng" algn="ctr">
            <a:solidFill>
              <a:srgbClr val="7F4F2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16EC98C0-7CD6-2962-5D28-92FD46CB488E}"/>
              </a:ext>
            </a:extLst>
          </p:cNvPr>
          <p:cNvCxnSpPr>
            <a:cxnSpLocks/>
          </p:cNvCxnSpPr>
          <p:nvPr/>
        </p:nvCxnSpPr>
        <p:spPr>
          <a:xfrm>
            <a:off x="4106779" y="1365791"/>
            <a:ext cx="3978442" cy="0"/>
          </a:xfrm>
          <a:prstGeom prst="line">
            <a:avLst/>
          </a:prstGeom>
          <a:ln w="19050" cap="flat" cmpd="sng" algn="ctr">
            <a:solidFill>
              <a:srgbClr val="7F4F2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31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A2C46859A4BE4D86FC6EFA4BCE2940" ma:contentTypeVersion="15" ma:contentTypeDescription="新しいドキュメントを作成します。" ma:contentTypeScope="" ma:versionID="35253fc9b61da4e406984174243a2e59">
  <xsd:schema xmlns:xsd="http://www.w3.org/2001/XMLSchema" xmlns:xs="http://www.w3.org/2001/XMLSchema" xmlns:p="http://schemas.microsoft.com/office/2006/metadata/properties" xmlns:ns2="d78412da-fc4c-43a4-a6d1-68b0af77b797" xmlns:ns3="ee0b2b2d-280e-43b3-b48f-066e1f00e854" targetNamespace="http://schemas.microsoft.com/office/2006/metadata/properties" ma:root="true" ma:fieldsID="9365c7b816f1590839283c3b9dd0b0f8" ns2:_="" ns3:_="">
    <xsd:import namespace="d78412da-fc4c-43a4-a6d1-68b0af77b797"/>
    <xsd:import namespace="ee0b2b2d-280e-43b3-b48f-066e1f00e8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8412da-fc4c-43a4-a6d1-68b0af77b7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30f560ff-bc37-476e-b0f3-5052b815f4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b2b2d-280e-43b3-b48f-066e1f00e854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b3047b3-c4cc-4199-99fc-713b3e344305}" ma:internalName="TaxCatchAll" ma:showField="CatchAllData" ma:web="ee0b2b2d-280e-43b3-b48f-066e1f00e8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4C854E-C64F-4F86-ABE6-0B45E924AC01}">
  <ds:schemaRefs>
    <ds:schemaRef ds:uri="d78412da-fc4c-43a4-a6d1-68b0af77b797"/>
    <ds:schemaRef ds:uri="ee0b2b2d-280e-43b3-b48f-066e1f00e85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3BB0941-654D-4927-BA4E-3374E8A46E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53</Words>
  <Application>Microsoft Office PowerPoint</Application>
  <PresentationFormat>ワイド画面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Meiryo</vt:lpstr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soya hiroko</dc:creator>
  <cp:lastModifiedBy>沙織 石橋</cp:lastModifiedBy>
  <cp:revision>7</cp:revision>
  <dcterms:created xsi:type="dcterms:W3CDTF">2024-06-11T09:05:53Z</dcterms:created>
  <dcterms:modified xsi:type="dcterms:W3CDTF">2024-06-25T07:53:45Z</dcterms:modified>
</cp:coreProperties>
</file>