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4" r:id="rId6"/>
    <p:sldId id="263" r:id="rId7"/>
    <p:sldId id="275" r:id="rId8"/>
    <p:sldId id="273" r:id="rId9"/>
  </p:sldIdLst>
  <p:sldSz cx="9906000" cy="6858000" type="A4"/>
  <p:notesSz cx="9866313" cy="673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GB8YTxsm61QAmxBeFpbOPatmx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8" autoAdjust="0"/>
  </p:normalViewPr>
  <p:slideViewPr>
    <p:cSldViewPr snapToGrid="0">
      <p:cViewPr varScale="1">
        <p:scale>
          <a:sx n="83" d="100"/>
          <a:sy n="83" d="100"/>
        </p:scale>
        <p:origin x="125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5402" cy="33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9198" y="0"/>
            <a:ext cx="4275402" cy="33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97417"/>
            <a:ext cx="4275402" cy="33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89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43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37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>
  <p:cSld name="タイトルのみ">
    <p:bg>
      <p:bgPr>
        <a:solidFill>
          <a:srgbClr val="82D9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4" descr="建物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 t="866" b="866"/>
          <a:stretch/>
        </p:blipFill>
        <p:spPr>
          <a:xfrm>
            <a:off x="1" y="-1"/>
            <a:ext cx="9906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のみ">
  <p:cSld name="2_タイトルのみ">
    <p:bg>
      <p:bgPr>
        <a:solidFill>
          <a:srgbClr val="82D9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建物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 t="866" b="866"/>
          <a:stretch/>
        </p:blipFill>
        <p:spPr>
          <a:xfrm>
            <a:off x="1" y="-1"/>
            <a:ext cx="9906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6095125" y="4739620"/>
            <a:ext cx="1519422" cy="132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15"/>
          <p:cNvSpPr>
            <a:spLocks noGrp="1"/>
          </p:cNvSpPr>
          <p:nvPr>
            <p:ph type="pic" idx="3"/>
          </p:nvPr>
        </p:nvSpPr>
        <p:spPr>
          <a:xfrm>
            <a:off x="7771569" y="4739620"/>
            <a:ext cx="1519422" cy="132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タイトルのみ">
  <p:cSld name="3_タイトルのみ">
    <p:bg>
      <p:bgPr>
        <a:solidFill>
          <a:srgbClr val="82D9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6" descr="建物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 t="866" b="866"/>
          <a:stretch/>
        </p:blipFill>
        <p:spPr>
          <a:xfrm>
            <a:off x="1" y="-1"/>
            <a:ext cx="9906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381271" y="1226525"/>
            <a:ext cx="2183382" cy="14313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6"/>
          <p:cNvSpPr>
            <a:spLocks noGrp="1"/>
          </p:cNvSpPr>
          <p:nvPr>
            <p:ph type="pic" idx="3"/>
          </p:nvPr>
        </p:nvSpPr>
        <p:spPr>
          <a:xfrm>
            <a:off x="1381271" y="2928797"/>
            <a:ext cx="2183382" cy="14313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16"/>
          <p:cNvSpPr>
            <a:spLocks noGrp="1"/>
          </p:cNvSpPr>
          <p:nvPr>
            <p:ph type="pic" idx="4"/>
          </p:nvPr>
        </p:nvSpPr>
        <p:spPr>
          <a:xfrm>
            <a:off x="1381270" y="4641328"/>
            <a:ext cx="2183381" cy="14313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のみ">
  <p:cSld name="4_タイトルのみ">
    <p:bg>
      <p:bgPr>
        <a:solidFill>
          <a:srgbClr val="82D9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7" descr="建物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 t="866" b="866"/>
          <a:stretch/>
        </p:blipFill>
        <p:spPr>
          <a:xfrm>
            <a:off x="1" y="-1"/>
            <a:ext cx="9906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242450" y="1292729"/>
            <a:ext cx="2553925" cy="14752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10386" b="10385"/>
            </a:stretch>
          </a:blipFill>
          <a:ln>
            <a:noFill/>
          </a:ln>
        </p:spPr>
      </p:pic>
      <p:pic>
        <p:nvPicPr>
          <p:cNvPr id="29" name="Google Shape;29;p17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1242450" y="2986245"/>
            <a:ext cx="2553925" cy="14752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11997" r="11998"/>
            </a:stretch>
          </a:blipFill>
          <a:ln>
            <a:noFill/>
          </a:ln>
        </p:spPr>
      </p:pic>
      <p:pic>
        <p:nvPicPr>
          <p:cNvPr id="30" name="Google Shape;30;p17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242451" y="4741473"/>
            <a:ext cx="2553924" cy="14752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5973" r="5972"/>
            </a:stretch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タイトルのみ">
  <p:cSld name="5_タイトルのみ">
    <p:bg>
      <p:bgPr>
        <a:solidFill>
          <a:srgbClr val="82D9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 descr="建物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 t="866" b="866"/>
          <a:stretch/>
        </p:blipFill>
        <p:spPr>
          <a:xfrm>
            <a:off x="1" y="-1"/>
            <a:ext cx="9906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390900" y="4000500"/>
            <a:ext cx="2675603" cy="187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17203" r="17203"/>
            </a:stretch>
          </a:blipFill>
          <a:ln>
            <a:noFill/>
          </a:ln>
        </p:spPr>
      </p:pic>
      <p:sp>
        <p:nvSpPr>
          <p:cNvPr id="34" name="Google Shape;34;p18"/>
          <p:cNvSpPr>
            <a:spLocks noGrp="1"/>
          </p:cNvSpPr>
          <p:nvPr>
            <p:ph type="media" idx="3"/>
          </p:nvPr>
        </p:nvSpPr>
        <p:spPr>
          <a:xfrm>
            <a:off x="6410325" y="4000500"/>
            <a:ext cx="2674938" cy="187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17203" r="172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のみ">
  <p:cSld name="1_タイトルのみ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407276" y="348441"/>
            <a:ext cx="9091447" cy="5724857"/>
          </a:xfrm>
          <a:prstGeom prst="roundRect">
            <a:avLst>
              <a:gd name="adj" fmla="val 3166"/>
            </a:avLst>
          </a:prstGeom>
          <a:solidFill>
            <a:schemeClr val="lt1"/>
          </a:solidFill>
          <a:ln w="5715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156138" y="6180083"/>
            <a:ext cx="749387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500" b="1" i="0" u="none" strike="noStrike" cap="none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</a:t>
            </a:r>
            <a:r>
              <a:rPr lang="ja-JP" sz="2000" b="1" i="0" u="none" strike="noStrike" cap="none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ねん　</a:t>
            </a:r>
            <a:r>
              <a:rPr lang="ja-JP" sz="3500" b="1" i="0" u="none" strike="noStrike" cap="none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</a:t>
            </a:r>
            <a:r>
              <a:rPr lang="ja-JP" sz="2000" b="1" i="0" u="none" strike="noStrike" cap="none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くみ　</a:t>
            </a:r>
            <a:r>
              <a:rPr lang="ja-JP" sz="3500" b="1" i="0" u="none" strike="noStrike" cap="none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なまえ記入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407276" y="4719743"/>
            <a:ext cx="909144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altLang="ja-JP" sz="3800" dirty="0">
                <a:solidFill>
                  <a:srgbClr val="003396"/>
                </a:solidFill>
              </a:rPr>
              <a:t>AI</a:t>
            </a:r>
            <a:r>
              <a:rPr lang="ja-JP" altLang="en-US" sz="3800" dirty="0">
                <a:solidFill>
                  <a:srgbClr val="003396"/>
                </a:solidFill>
              </a:rPr>
              <a:t>アプリできみのまち</a:t>
            </a:r>
            <a:r>
              <a:rPr lang="ja-JP" altLang="en-US" sz="3800" dirty="0" smtClean="0">
                <a:solidFill>
                  <a:srgbClr val="003396"/>
                </a:solidFill>
              </a:rPr>
              <a:t>の</a:t>
            </a:r>
            <a:endParaRPr lang="en-US" altLang="ja-JP" sz="3800" dirty="0" smtClean="0">
              <a:solidFill>
                <a:srgbClr val="003396"/>
              </a:solidFill>
            </a:endParaRPr>
          </a:p>
          <a:p>
            <a:pPr lvl="0" algn="ctr"/>
            <a:r>
              <a:rPr lang="ja-JP" altLang="en-US" sz="3800" dirty="0" smtClean="0">
                <a:solidFill>
                  <a:srgbClr val="003396"/>
                </a:solidFill>
              </a:rPr>
              <a:t>昆虫</a:t>
            </a:r>
            <a:r>
              <a:rPr lang="ja-JP" altLang="en-US" sz="3800" dirty="0">
                <a:solidFill>
                  <a:srgbClr val="003396"/>
                </a:solidFill>
              </a:rPr>
              <a:t>図鑑マップをつくろう</a:t>
            </a:r>
            <a:endParaRPr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89" y="488673"/>
            <a:ext cx="7192819" cy="4231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535713" y="3536296"/>
            <a:ext cx="8920092" cy="2661517"/>
          </a:xfrm>
          <a:prstGeom prst="roundRect">
            <a:avLst>
              <a:gd name="adj" fmla="val 6601"/>
            </a:avLst>
          </a:prstGeom>
          <a:solidFill>
            <a:schemeClr val="lt1"/>
          </a:solidFill>
          <a:ln w="3810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535713" y="499308"/>
            <a:ext cx="4183745" cy="2661517"/>
          </a:xfrm>
          <a:prstGeom prst="roundRect">
            <a:avLst>
              <a:gd name="adj" fmla="val 6601"/>
            </a:avLst>
          </a:prstGeom>
          <a:solidFill>
            <a:schemeClr val="lt1"/>
          </a:solidFill>
          <a:ln w="3810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5272060" y="499308"/>
            <a:ext cx="4183745" cy="2661517"/>
          </a:xfrm>
          <a:prstGeom prst="roundRect">
            <a:avLst>
              <a:gd name="adj" fmla="val 6601"/>
            </a:avLst>
          </a:prstGeom>
          <a:solidFill>
            <a:schemeClr val="lt1"/>
          </a:solidFill>
          <a:ln w="3810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 i="0" u="none" strike="noStrike" cap="none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cxnSp>
        <p:nvCxnSpPr>
          <p:cNvPr id="61" name="Google Shape;61;p2"/>
          <p:cNvCxnSpPr/>
          <p:nvPr/>
        </p:nvCxnSpPr>
        <p:spPr>
          <a:xfrm>
            <a:off x="725214" y="1555531"/>
            <a:ext cx="3804745" cy="0"/>
          </a:xfrm>
          <a:prstGeom prst="straightConnector1">
            <a:avLst/>
          </a:prstGeom>
          <a:noFill/>
          <a:ln w="34925" cap="rnd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"/>
          <p:cNvCxnSpPr/>
          <p:nvPr/>
        </p:nvCxnSpPr>
        <p:spPr>
          <a:xfrm>
            <a:off x="5454868" y="1550276"/>
            <a:ext cx="3804745" cy="0"/>
          </a:xfrm>
          <a:prstGeom prst="straightConnector1">
            <a:avLst/>
          </a:prstGeom>
          <a:noFill/>
          <a:ln w="34925" cap="rnd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2"/>
          <p:cNvCxnSpPr/>
          <p:nvPr/>
        </p:nvCxnSpPr>
        <p:spPr>
          <a:xfrm>
            <a:off x="725214" y="4519447"/>
            <a:ext cx="8534399" cy="0"/>
          </a:xfrm>
          <a:prstGeom prst="straightConnector1">
            <a:avLst/>
          </a:prstGeom>
          <a:noFill/>
          <a:ln w="34925" cap="rnd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"/>
          <p:cNvSpPr txBox="1"/>
          <p:nvPr/>
        </p:nvSpPr>
        <p:spPr>
          <a:xfrm>
            <a:off x="641132" y="1589698"/>
            <a:ext cx="4044296" cy="11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※調べようと思ったきっかけを記入しましょう。以下ダミーテキストダミーテキストダミーテキストダミーテキストダミーテキストダミーテキストダミーテキストダミーテキストダミーテキスト</a:t>
            </a:r>
            <a:endParaRPr dirty="0"/>
          </a:p>
        </p:txBody>
      </p:sp>
      <p:sp>
        <p:nvSpPr>
          <p:cNvPr id="65" name="Google Shape;65;p2"/>
          <p:cNvSpPr txBox="1"/>
          <p:nvPr/>
        </p:nvSpPr>
        <p:spPr>
          <a:xfrm>
            <a:off x="5356112" y="1589698"/>
            <a:ext cx="4044296" cy="11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※どんなことを調べたいのかを記入しましょう。以下ダミーテキストダミーテキストダミーテキストダミーテキストダミーテキストダミーテキストダミーテキストダミーテキストダミーテキスト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2270236" y="698397"/>
            <a:ext cx="255400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調べようと思った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きっかけ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7233640" y="703009"/>
            <a:ext cx="204951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作るもの</a:t>
            </a:r>
            <a:endParaRPr sz="2100" b="1">
              <a:solidFill>
                <a:srgbClr val="0033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調べたいこと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950" y="3409950"/>
            <a:ext cx="381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350" y="3562350"/>
            <a:ext cx="381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2327943" y="3845618"/>
            <a:ext cx="680383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用意したもの／参考にしたサイトや本</a:t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06169" y="4699017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706169" y="4993987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706169" y="5288957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706169" y="5583927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706169" y="5878898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861854" y="4667487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※用意したもの、量、数などを記入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858182" y="4961403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858182" y="5261267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854510" y="5544673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858182" y="5841699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458009" y="4692867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458009" y="4989375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3458009" y="5285883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3458009" y="5582391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458009" y="5878898"/>
            <a:ext cx="187212" cy="187212"/>
          </a:xfrm>
          <a:prstGeom prst="ellipse">
            <a:avLst/>
          </a:prstGeom>
          <a:solidFill>
            <a:srgbClr val="036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603181" y="4661337"/>
            <a:ext cx="345781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※参考にしたサイトや本のタイトルを記入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3599510" y="4955253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3599510" y="5255117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89" name="Google Shape;89;p2"/>
          <p:cNvSpPr txBox="1"/>
          <p:nvPr/>
        </p:nvSpPr>
        <p:spPr>
          <a:xfrm>
            <a:off x="3595838" y="5538523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599510" y="5835549"/>
            <a:ext cx="25817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rgbClr val="003396"/>
                </a:solidFill>
                <a:latin typeface="Arial"/>
                <a:ea typeface="Arial"/>
                <a:cs typeface="Arial"/>
                <a:sym typeface="Arial"/>
              </a:rPr>
              <a:t>ダミーテキストテキスト</a:t>
            </a:r>
            <a:endParaRPr/>
          </a:p>
        </p:txBody>
      </p:sp>
      <p:pic>
        <p:nvPicPr>
          <p:cNvPr id="92" name="Google Shape;92;p2" descr="ロゴ&#10;&#10;自動的に生成された説明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3386" t="978" r="23184" b="6347"/>
          <a:stretch/>
        </p:blipFill>
        <p:spPr>
          <a:xfrm rot="756286">
            <a:off x="1450600" y="602755"/>
            <a:ext cx="723169" cy="846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8" name="Google Shape;98;p2" descr="文字と絵が描かれた絵&#10;&#10;低い精度で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742" y="3578890"/>
            <a:ext cx="1151837" cy="91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開いた本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726" y="445852"/>
            <a:ext cx="1303215" cy="1303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図プレースホルダー 3"/>
          <p:cNvSpPr>
            <a:spLocks noGrp="1"/>
          </p:cNvSpPr>
          <p:nvPr>
            <p:ph type="pic" idx="2"/>
          </p:nvPr>
        </p:nvSpPr>
        <p:spPr/>
      </p:sp>
      <p:grpSp>
        <p:nvGrpSpPr>
          <p:cNvPr id="5" name="グループ化 4"/>
          <p:cNvGrpSpPr/>
          <p:nvPr/>
        </p:nvGrpSpPr>
        <p:grpSpPr>
          <a:xfrm>
            <a:off x="297149" y="238448"/>
            <a:ext cx="1047114" cy="1136875"/>
            <a:chOff x="297149" y="238448"/>
            <a:chExt cx="1047114" cy="1136875"/>
          </a:xfrm>
        </p:grpSpPr>
        <p:sp>
          <p:nvSpPr>
            <p:cNvPr id="3" name="楕円 2"/>
            <p:cNvSpPr/>
            <p:nvPr/>
          </p:nvSpPr>
          <p:spPr>
            <a:xfrm>
              <a:off x="297149" y="238448"/>
              <a:ext cx="1047114" cy="11368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4" y="435638"/>
              <a:ext cx="708090" cy="706983"/>
            </a:xfrm>
            <a:prstGeom prst="rect">
              <a:avLst/>
            </a:prstGeom>
          </p:spPr>
        </p:pic>
        <p:sp>
          <p:nvSpPr>
            <p:cNvPr id="93" name="Google Shape;93;p2"/>
            <p:cNvSpPr txBox="1"/>
            <p:nvPr/>
          </p:nvSpPr>
          <p:spPr>
            <a:xfrm>
              <a:off x="406990" y="634584"/>
              <a:ext cx="83681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600" b="1" dirty="0">
                  <a:solidFill>
                    <a:srgbClr val="003396"/>
                  </a:solidFill>
                  <a:latin typeface="Arial"/>
                  <a:ea typeface="Arial"/>
                  <a:cs typeface="Arial"/>
                  <a:sym typeface="Arial"/>
                </a:rPr>
                <a:t>なぜ？</a:t>
              </a:r>
              <a:endParaRPr sz="1600" dirty="0"/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5048162" y="235403"/>
            <a:ext cx="1047114" cy="1136875"/>
            <a:chOff x="297149" y="238448"/>
            <a:chExt cx="1047114" cy="1136875"/>
          </a:xfrm>
        </p:grpSpPr>
        <p:sp>
          <p:nvSpPr>
            <p:cNvPr id="103" name="楕円 102"/>
            <p:cNvSpPr/>
            <p:nvPr/>
          </p:nvSpPr>
          <p:spPr>
            <a:xfrm>
              <a:off x="297149" y="238448"/>
              <a:ext cx="1047114" cy="11368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" name="図 10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4" y="435638"/>
              <a:ext cx="708090" cy="706983"/>
            </a:xfrm>
            <a:prstGeom prst="rect">
              <a:avLst/>
            </a:prstGeom>
          </p:spPr>
        </p:pic>
        <p:sp>
          <p:nvSpPr>
            <p:cNvPr id="105" name="Google Shape;93;p2"/>
            <p:cNvSpPr txBox="1"/>
            <p:nvPr/>
          </p:nvSpPr>
          <p:spPr>
            <a:xfrm>
              <a:off x="406990" y="634584"/>
              <a:ext cx="83681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600" b="1" dirty="0" smtClean="0">
                  <a:solidFill>
                    <a:srgbClr val="003396"/>
                  </a:solidFill>
                  <a:latin typeface="Arial"/>
                  <a:ea typeface="Arial"/>
                  <a:cs typeface="Arial"/>
                  <a:sym typeface="Arial"/>
                </a:rPr>
                <a:t>目標</a:t>
              </a:r>
              <a:endParaRPr sz="1600" dirty="0"/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297149" y="3336652"/>
            <a:ext cx="1047114" cy="1136875"/>
            <a:chOff x="297149" y="238448"/>
            <a:chExt cx="1047114" cy="1136875"/>
          </a:xfrm>
        </p:grpSpPr>
        <p:sp>
          <p:nvSpPr>
            <p:cNvPr id="107" name="楕円 106"/>
            <p:cNvSpPr/>
            <p:nvPr/>
          </p:nvSpPr>
          <p:spPr>
            <a:xfrm>
              <a:off x="297149" y="238448"/>
              <a:ext cx="1047114" cy="11368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4" y="435638"/>
              <a:ext cx="708090" cy="706983"/>
            </a:xfrm>
            <a:prstGeom prst="rect">
              <a:avLst/>
            </a:prstGeom>
          </p:spPr>
        </p:pic>
        <p:sp>
          <p:nvSpPr>
            <p:cNvPr id="109" name="Google Shape;93;p2"/>
            <p:cNvSpPr txBox="1"/>
            <p:nvPr/>
          </p:nvSpPr>
          <p:spPr>
            <a:xfrm>
              <a:off x="406990" y="634584"/>
              <a:ext cx="83681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600" b="1" dirty="0" smtClean="0">
                  <a:solidFill>
                    <a:srgbClr val="003396"/>
                  </a:solidFill>
                  <a:latin typeface="Arial"/>
                  <a:ea typeface="Arial"/>
                  <a:cs typeface="Arial"/>
                  <a:sym typeface="Arial"/>
                </a:rPr>
                <a:t>準備</a:t>
              </a:r>
              <a:endParaRPr sz="16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414997" y="251430"/>
            <a:ext cx="9091609" cy="1436053"/>
          </a:xfrm>
          <a:custGeom>
            <a:avLst/>
            <a:gdLst/>
            <a:ahLst/>
            <a:cxnLst/>
            <a:rect l="l" t="t" r="r" b="b"/>
            <a:pathLst>
              <a:path w="9091609" h="773909" extrusionOk="0">
                <a:moveTo>
                  <a:pt x="162" y="81009"/>
                </a:moveTo>
                <a:cubicBezTo>
                  <a:pt x="162" y="36269"/>
                  <a:pt x="36431" y="0"/>
                  <a:pt x="81171" y="0"/>
                </a:cubicBezTo>
                <a:lnTo>
                  <a:pt x="9010600" y="0"/>
                </a:lnTo>
                <a:cubicBezTo>
                  <a:pt x="9055340" y="0"/>
                  <a:pt x="9091609" y="36269"/>
                  <a:pt x="9091609" y="81009"/>
                </a:cubicBezTo>
                <a:lnTo>
                  <a:pt x="9082850" y="765443"/>
                </a:lnTo>
                <a:lnTo>
                  <a:pt x="1652" y="773909"/>
                </a:lnTo>
                <a:cubicBezTo>
                  <a:pt x="2567" y="542237"/>
                  <a:pt x="-753" y="312681"/>
                  <a:pt x="162" y="81009"/>
                </a:cubicBezTo>
                <a:close/>
              </a:path>
            </a:pathLst>
          </a:custGeom>
          <a:solidFill>
            <a:srgbClr val="036EB8"/>
          </a:solidFill>
          <a:ln w="3810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昆虫図鑑マップ</a:t>
            </a:r>
            <a:r>
              <a:rPr lang="ja-JP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の</a:t>
            </a:r>
            <a:r>
              <a:rPr lang="ja-JP" sz="2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作り方</a:t>
            </a:r>
            <a:r>
              <a:rPr lang="ja-JP" altLang="en-US" sz="2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とまとめ方</a:t>
            </a:r>
            <a:endParaRPr dirty="0"/>
          </a:p>
        </p:txBody>
      </p:sp>
      <p:sp>
        <p:nvSpPr>
          <p:cNvPr id="105" name="Google Shape;105;p3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85" y="771856"/>
            <a:ext cx="8862275" cy="80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40234" y="857832"/>
            <a:ext cx="8919426" cy="57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※作り方を記入しましょう。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</a:t>
            </a:r>
            <a:endParaRPr dirty="0"/>
          </a:p>
        </p:txBody>
      </p:sp>
      <p:sp>
        <p:nvSpPr>
          <p:cNvPr id="109" name="Google Shape;109;p3"/>
          <p:cNvSpPr/>
          <p:nvPr/>
        </p:nvSpPr>
        <p:spPr>
          <a:xfrm>
            <a:off x="414996" y="1961981"/>
            <a:ext cx="9091609" cy="4038188"/>
          </a:xfrm>
          <a:prstGeom prst="roundRect">
            <a:avLst>
              <a:gd name="adj" fmla="val 5664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535921" y="2138342"/>
            <a:ext cx="2798097" cy="469900"/>
          </a:xfrm>
          <a:prstGeom prst="roundRect">
            <a:avLst>
              <a:gd name="adj" fmla="val 11107"/>
            </a:avLst>
          </a:prstGeom>
          <a:solidFill>
            <a:srgbClr val="2E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98405" y="2126547"/>
            <a:ext cx="2827131" cy="469900"/>
          </a:xfrm>
          <a:prstGeom prst="roundRect">
            <a:avLst>
              <a:gd name="adj" fmla="val 11107"/>
            </a:avLst>
          </a:prstGeom>
          <a:solidFill>
            <a:srgbClr val="22A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6436076" y="2147757"/>
            <a:ext cx="2798097" cy="469900"/>
          </a:xfrm>
          <a:prstGeom prst="roundRect">
            <a:avLst>
              <a:gd name="adj" fmla="val 11107"/>
            </a:avLst>
          </a:prstGeom>
          <a:solidFill>
            <a:srgbClr val="F9B6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7997244" y="2222497"/>
            <a:ext cx="277999" cy="2779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180772" y="2238186"/>
            <a:ext cx="277999" cy="2779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116113" y="2230798"/>
            <a:ext cx="277999" cy="2779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7077434" y="2195985"/>
            <a:ext cx="15153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手順　</a:t>
            </a:r>
            <a:r>
              <a:rPr lang="ja-JP" sz="1600" b="1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>
            <a:off x="3419763" y="2315353"/>
            <a:ext cx="166030" cy="92285"/>
          </a:xfrm>
          <a:prstGeom prst="triangle">
            <a:avLst>
              <a:gd name="adj" fmla="val 50000"/>
            </a:avLst>
          </a:prstGeom>
          <a:solidFill>
            <a:srgbClr val="9F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6323146" y="2315353"/>
            <a:ext cx="166030" cy="92285"/>
          </a:xfrm>
          <a:prstGeom prst="triangle">
            <a:avLst>
              <a:gd name="adj" fmla="val 50000"/>
            </a:avLst>
          </a:prstGeom>
          <a:solidFill>
            <a:srgbClr val="9F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>
            <a:off x="3488213" y="2767789"/>
            <a:ext cx="0" cy="2905377"/>
          </a:xfrm>
          <a:prstGeom prst="straightConnector1">
            <a:avLst/>
          </a:prstGeom>
          <a:noFill/>
          <a:ln w="9525" cap="flat" cmpd="sng">
            <a:solidFill>
              <a:srgbClr val="9FA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3"/>
          <p:cNvCxnSpPr/>
          <p:nvPr/>
        </p:nvCxnSpPr>
        <p:spPr>
          <a:xfrm>
            <a:off x="6383204" y="2767790"/>
            <a:ext cx="0" cy="2905377"/>
          </a:xfrm>
          <a:prstGeom prst="straightConnector1">
            <a:avLst/>
          </a:prstGeom>
          <a:noFill/>
          <a:ln w="9525" cap="flat" cmpd="sng">
            <a:solidFill>
              <a:srgbClr val="9FA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"/>
          <p:cNvSpPr txBox="1"/>
          <p:nvPr/>
        </p:nvSpPr>
        <p:spPr>
          <a:xfrm>
            <a:off x="6739009" y="4291952"/>
            <a:ext cx="21878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 smtClean="0"/>
              <a:t>調査した場所のマップに</a:t>
            </a:r>
            <a:endParaRPr lang="en-US" altLang="ja-JP" sz="1200" b="1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 smtClean="0"/>
              <a:t>図鑑のデータを貼る</a:t>
            </a:r>
            <a:endParaRPr sz="1200" b="1"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6693909" y="4747533"/>
            <a:ext cx="2491817" cy="72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5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※具体的な手順を記入しましょう。以下ダミーテキストダミーテキストダミーテキストダミーテキストダミーテキストダミー</a:t>
            </a:r>
            <a:endParaRPr/>
          </a:p>
        </p:txBody>
      </p:sp>
      <p:sp>
        <p:nvSpPr>
          <p:cNvPr id="123" name="Google Shape;123;p3"/>
          <p:cNvSpPr>
            <a:spLocks noGrp="1"/>
          </p:cNvSpPr>
          <p:nvPr>
            <p:ph type="pic" idx="3"/>
          </p:nvPr>
        </p:nvSpPr>
        <p:spPr>
          <a:xfrm>
            <a:off x="920279" y="2750129"/>
            <a:ext cx="2183382" cy="1431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4" name="Google Shape;124;p3"/>
          <p:cNvSpPr>
            <a:spLocks noGrp="1"/>
          </p:cNvSpPr>
          <p:nvPr>
            <p:ph type="pic" idx="4"/>
          </p:nvPr>
        </p:nvSpPr>
        <p:spPr>
          <a:xfrm>
            <a:off x="6743433" y="2767789"/>
            <a:ext cx="2183381" cy="1431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5" name="Google Shape;125;p3"/>
          <p:cNvSpPr txBox="1"/>
          <p:nvPr/>
        </p:nvSpPr>
        <p:spPr>
          <a:xfrm>
            <a:off x="4190280" y="2197364"/>
            <a:ext cx="15153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手順　</a:t>
            </a:r>
            <a:r>
              <a:rPr lang="ja-JP" sz="1600" b="1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 b="1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254280" y="2207909"/>
            <a:ext cx="15153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手順　</a:t>
            </a:r>
            <a:r>
              <a:rPr lang="ja-JP" sz="1600" b="1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1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866897" y="4291952"/>
            <a:ext cx="21878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 smtClean="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撮影した昆虫を調べて</a:t>
            </a:r>
            <a:endParaRPr lang="en-US" altLang="ja-JP" sz="1200" b="1" dirty="0" smtClean="0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 smtClean="0">
                <a:solidFill>
                  <a:srgbClr val="595757"/>
                </a:solidFill>
              </a:rPr>
              <a:t>図鑑をつくる</a:t>
            </a: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15856" y="4288257"/>
            <a:ext cx="21878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 smtClean="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調査する場所を</a:t>
            </a:r>
            <a:r>
              <a:rPr lang="ja-JP" altLang="en-US" sz="1200" b="1" dirty="0" smtClean="0">
                <a:solidFill>
                  <a:srgbClr val="595757"/>
                </a:solidFill>
              </a:rPr>
              <a:t>決めて</a:t>
            </a:r>
            <a:endParaRPr lang="en-US" altLang="ja-JP" sz="1200" b="1" dirty="0" smtClean="0">
              <a:solidFill>
                <a:srgbClr val="59575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 smtClean="0">
                <a:solidFill>
                  <a:srgbClr val="595757"/>
                </a:solidFill>
              </a:rPr>
              <a:t>昆虫をアプリで撮影する</a:t>
            </a:r>
            <a:endParaRPr dirty="0"/>
          </a:p>
        </p:txBody>
      </p:sp>
      <p:sp>
        <p:nvSpPr>
          <p:cNvPr id="129" name="Google Shape;129;p3"/>
          <p:cNvSpPr txBox="1"/>
          <p:nvPr/>
        </p:nvSpPr>
        <p:spPr>
          <a:xfrm>
            <a:off x="3702061" y="4754403"/>
            <a:ext cx="2491817" cy="72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5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※具体的な手順を記入しましょう。以下ダミーテキストダミーテキストダミーテキストダミーテキストダミーテキストダミ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807070" y="4757037"/>
            <a:ext cx="2491817" cy="9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50" dirty="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※具体的な手順を記入しましょう。以下ダミーテキストダミーテキストダミーテキストダミーテキストダミーテキストダミーテキスト</a:t>
            </a:r>
            <a:endParaRPr dirty="0"/>
          </a:p>
        </p:txBody>
      </p:sp>
      <p:sp>
        <p:nvSpPr>
          <p:cNvPr id="131" name="Google Shape;131;p3"/>
          <p:cNvSpPr>
            <a:spLocks noGrp="1"/>
          </p:cNvSpPr>
          <p:nvPr>
            <p:ph type="pic" idx="2"/>
          </p:nvPr>
        </p:nvSpPr>
        <p:spPr>
          <a:xfrm>
            <a:off x="3871320" y="2750129"/>
            <a:ext cx="2183382" cy="1431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394139" y="251431"/>
            <a:ext cx="9091447" cy="5973091"/>
          </a:xfrm>
          <a:prstGeom prst="roundRect">
            <a:avLst>
              <a:gd name="adj" fmla="val 1398"/>
            </a:avLst>
          </a:prstGeom>
          <a:solidFill>
            <a:schemeClr val="lt1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税金とは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 rot="5400000">
            <a:off x="414481" y="5059014"/>
            <a:ext cx="781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発見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394139" y="251431"/>
            <a:ext cx="9091609" cy="773909"/>
          </a:xfrm>
          <a:custGeom>
            <a:avLst/>
            <a:gdLst/>
            <a:ahLst/>
            <a:cxnLst/>
            <a:rect l="l" t="t" r="r" b="b"/>
            <a:pathLst>
              <a:path w="9091609" h="773909" extrusionOk="0">
                <a:moveTo>
                  <a:pt x="162" y="81009"/>
                </a:moveTo>
                <a:cubicBezTo>
                  <a:pt x="162" y="36269"/>
                  <a:pt x="36431" y="0"/>
                  <a:pt x="81171" y="0"/>
                </a:cubicBezTo>
                <a:lnTo>
                  <a:pt x="9010600" y="0"/>
                </a:lnTo>
                <a:cubicBezTo>
                  <a:pt x="9055340" y="0"/>
                  <a:pt x="9091609" y="36269"/>
                  <a:pt x="9091609" y="81009"/>
                </a:cubicBezTo>
                <a:lnTo>
                  <a:pt x="9082850" y="765443"/>
                </a:lnTo>
                <a:lnTo>
                  <a:pt x="1652" y="773909"/>
                </a:lnTo>
                <a:cubicBezTo>
                  <a:pt x="2567" y="542237"/>
                  <a:pt x="-753" y="312681"/>
                  <a:pt x="162" y="81009"/>
                </a:cubicBezTo>
                <a:close/>
              </a:path>
            </a:pathLst>
          </a:custGeom>
          <a:solidFill>
            <a:srgbClr val="F39800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××</a:t>
            </a:r>
            <a:r>
              <a:rPr lang="ja-JP" altLang="en-US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公園で見つけた昆虫図鑑</a:t>
            </a:r>
            <a:endParaRPr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5" y="1101687"/>
            <a:ext cx="8971534" cy="50464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53933" y="2301707"/>
            <a:ext cx="87318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サンプル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394139" y="251431"/>
            <a:ext cx="9091447" cy="5973091"/>
          </a:xfrm>
          <a:prstGeom prst="roundRect">
            <a:avLst>
              <a:gd name="adj" fmla="val 1398"/>
            </a:avLst>
          </a:prstGeom>
          <a:solidFill>
            <a:schemeClr val="lt1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税金とは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 rot="5400000">
            <a:off x="414481" y="5059014"/>
            <a:ext cx="781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発見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394139" y="251431"/>
            <a:ext cx="9091609" cy="773909"/>
          </a:xfrm>
          <a:custGeom>
            <a:avLst/>
            <a:gdLst/>
            <a:ahLst/>
            <a:cxnLst/>
            <a:rect l="l" t="t" r="r" b="b"/>
            <a:pathLst>
              <a:path w="9091609" h="773909" extrusionOk="0">
                <a:moveTo>
                  <a:pt x="162" y="81009"/>
                </a:moveTo>
                <a:cubicBezTo>
                  <a:pt x="162" y="36269"/>
                  <a:pt x="36431" y="0"/>
                  <a:pt x="81171" y="0"/>
                </a:cubicBezTo>
                <a:lnTo>
                  <a:pt x="9010600" y="0"/>
                </a:lnTo>
                <a:cubicBezTo>
                  <a:pt x="9055340" y="0"/>
                  <a:pt x="9091609" y="36269"/>
                  <a:pt x="9091609" y="81009"/>
                </a:cubicBezTo>
                <a:lnTo>
                  <a:pt x="9082850" y="765443"/>
                </a:lnTo>
                <a:lnTo>
                  <a:pt x="1652" y="773909"/>
                </a:lnTo>
                <a:cubicBezTo>
                  <a:pt x="2567" y="542237"/>
                  <a:pt x="-753" y="312681"/>
                  <a:pt x="162" y="81009"/>
                </a:cubicBezTo>
                <a:close/>
              </a:path>
            </a:pathLst>
          </a:custGeom>
          <a:solidFill>
            <a:srgbClr val="F39800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昆虫図鑑</a:t>
            </a:r>
            <a:endParaRPr dirty="0"/>
          </a:p>
        </p:txBody>
      </p:sp>
      <p:sp>
        <p:nvSpPr>
          <p:cNvPr id="142" name="Google Shape;142;p5"/>
          <p:cNvSpPr txBox="1"/>
          <p:nvPr/>
        </p:nvSpPr>
        <p:spPr>
          <a:xfrm>
            <a:off x="420414" y="1157908"/>
            <a:ext cx="29508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・</a:t>
            </a:r>
            <a:r>
              <a:rPr lang="ja-JP" altLang="en-US" sz="2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昆虫名：●●●●●</a:t>
            </a:r>
            <a:endParaRPr dirty="0">
              <a:latin typeface="+mn-lt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74411" y="1536070"/>
            <a:ext cx="2796862" cy="272189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74411" y="4355171"/>
            <a:ext cx="2796862" cy="8565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65950" y="4360748"/>
            <a:ext cx="28171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発見した場所・日時：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2;p5"/>
          <p:cNvSpPr txBox="1"/>
          <p:nvPr/>
        </p:nvSpPr>
        <p:spPr>
          <a:xfrm>
            <a:off x="1370635" y="2720699"/>
            <a:ext cx="12044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写真を貼る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52;p5"/>
          <p:cNvSpPr txBox="1"/>
          <p:nvPr/>
        </p:nvSpPr>
        <p:spPr>
          <a:xfrm>
            <a:off x="628671" y="5230595"/>
            <a:ext cx="28171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特徴</a:t>
            </a: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：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5"/>
          <p:cNvSpPr/>
          <p:nvPr/>
        </p:nvSpPr>
        <p:spPr>
          <a:xfrm>
            <a:off x="574411" y="5252329"/>
            <a:ext cx="2796862" cy="8565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2;p5"/>
          <p:cNvSpPr txBox="1"/>
          <p:nvPr/>
        </p:nvSpPr>
        <p:spPr>
          <a:xfrm>
            <a:off x="3440291" y="1136001"/>
            <a:ext cx="29508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・</a:t>
            </a:r>
            <a:r>
              <a:rPr lang="ja-JP" altLang="en-US" sz="2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昆虫名：●●●●●</a:t>
            </a:r>
            <a:endParaRPr dirty="0">
              <a:latin typeface="+mn-lt"/>
            </a:endParaRPr>
          </a:p>
        </p:txBody>
      </p:sp>
      <p:sp>
        <p:nvSpPr>
          <p:cNvPr id="26" name="Google Shape;145;p5"/>
          <p:cNvSpPr/>
          <p:nvPr/>
        </p:nvSpPr>
        <p:spPr>
          <a:xfrm>
            <a:off x="3594288" y="1514163"/>
            <a:ext cx="2796862" cy="272189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51;p5"/>
          <p:cNvSpPr/>
          <p:nvPr/>
        </p:nvSpPr>
        <p:spPr>
          <a:xfrm>
            <a:off x="3594288" y="4333264"/>
            <a:ext cx="2796862" cy="8565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52;p5"/>
          <p:cNvSpPr txBox="1"/>
          <p:nvPr/>
        </p:nvSpPr>
        <p:spPr>
          <a:xfrm>
            <a:off x="3685827" y="4338841"/>
            <a:ext cx="28171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発見した場所・日時：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52;p5"/>
          <p:cNvSpPr txBox="1"/>
          <p:nvPr/>
        </p:nvSpPr>
        <p:spPr>
          <a:xfrm>
            <a:off x="4390512" y="2698792"/>
            <a:ext cx="12044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写真を貼る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52;p5"/>
          <p:cNvSpPr txBox="1"/>
          <p:nvPr/>
        </p:nvSpPr>
        <p:spPr>
          <a:xfrm>
            <a:off x="3648548" y="5208688"/>
            <a:ext cx="28171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特徴</a:t>
            </a: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：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51;p5"/>
          <p:cNvSpPr/>
          <p:nvPr/>
        </p:nvSpPr>
        <p:spPr>
          <a:xfrm>
            <a:off x="3594288" y="5230422"/>
            <a:ext cx="2796862" cy="8565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42;p5"/>
          <p:cNvSpPr txBox="1"/>
          <p:nvPr/>
        </p:nvSpPr>
        <p:spPr>
          <a:xfrm>
            <a:off x="6351131" y="1110160"/>
            <a:ext cx="29508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・</a:t>
            </a:r>
            <a:r>
              <a:rPr lang="ja-JP" altLang="en-US" sz="2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昆虫名：●●●●●</a:t>
            </a:r>
            <a:endParaRPr dirty="0">
              <a:latin typeface="+mn-lt"/>
            </a:endParaRPr>
          </a:p>
        </p:txBody>
      </p:sp>
      <p:sp>
        <p:nvSpPr>
          <p:cNvPr id="33" name="Google Shape;145;p5"/>
          <p:cNvSpPr/>
          <p:nvPr/>
        </p:nvSpPr>
        <p:spPr>
          <a:xfrm>
            <a:off x="6505128" y="1488322"/>
            <a:ext cx="2796862" cy="272189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1;p5"/>
          <p:cNvSpPr/>
          <p:nvPr/>
        </p:nvSpPr>
        <p:spPr>
          <a:xfrm>
            <a:off x="6505128" y="4307423"/>
            <a:ext cx="2796862" cy="8565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52;p5"/>
          <p:cNvSpPr txBox="1"/>
          <p:nvPr/>
        </p:nvSpPr>
        <p:spPr>
          <a:xfrm>
            <a:off x="6596667" y="4313000"/>
            <a:ext cx="28171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発見した場所・日時：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2;p5"/>
          <p:cNvSpPr txBox="1"/>
          <p:nvPr/>
        </p:nvSpPr>
        <p:spPr>
          <a:xfrm>
            <a:off x="7301352" y="2672951"/>
            <a:ext cx="12044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写真を貼る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52;p5"/>
          <p:cNvSpPr txBox="1"/>
          <p:nvPr/>
        </p:nvSpPr>
        <p:spPr>
          <a:xfrm>
            <a:off x="6559388" y="5182847"/>
            <a:ext cx="28171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特徴</a:t>
            </a:r>
            <a:r>
              <a:rPr lang="ja-JP" altLang="en-US" sz="16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：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51;p5"/>
          <p:cNvSpPr/>
          <p:nvPr/>
        </p:nvSpPr>
        <p:spPr>
          <a:xfrm>
            <a:off x="6505128" y="5204581"/>
            <a:ext cx="2796862" cy="8565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72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5;p6">
            <a:extLst>
              <a:ext uri="{FF2B5EF4-FFF2-40B4-BE49-F238E27FC236}">
                <a16:creationId xmlns:a16="http://schemas.microsoft.com/office/drawing/2014/main" id="{AEA95E96-5DDB-84CF-61D4-B870F86B26DF}"/>
              </a:ext>
            </a:extLst>
          </p:cNvPr>
          <p:cNvSpPr/>
          <p:nvPr/>
        </p:nvSpPr>
        <p:spPr>
          <a:xfrm>
            <a:off x="394139" y="150732"/>
            <a:ext cx="9091447" cy="5973091"/>
          </a:xfrm>
          <a:prstGeom prst="roundRect">
            <a:avLst>
              <a:gd name="adj" fmla="val 1398"/>
            </a:avLst>
          </a:prstGeom>
          <a:solidFill>
            <a:schemeClr val="lt1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税金とは</a:t>
            </a:r>
            <a:endParaRPr/>
          </a:p>
        </p:txBody>
      </p:sp>
      <p:sp>
        <p:nvSpPr>
          <p:cNvPr id="212" name="Google Shape;212;p9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sp>
        <p:nvSpPr>
          <p:cNvPr id="4" name="Google Shape;199;p6">
            <a:extLst>
              <a:ext uri="{FF2B5EF4-FFF2-40B4-BE49-F238E27FC236}">
                <a16:creationId xmlns:a16="http://schemas.microsoft.com/office/drawing/2014/main" id="{0E023C74-C4A7-486C-1600-CB54F3AF63CB}"/>
              </a:ext>
            </a:extLst>
          </p:cNvPr>
          <p:cNvSpPr/>
          <p:nvPr/>
        </p:nvSpPr>
        <p:spPr>
          <a:xfrm>
            <a:off x="407195" y="182854"/>
            <a:ext cx="9091609" cy="773909"/>
          </a:xfrm>
          <a:custGeom>
            <a:avLst/>
            <a:gdLst/>
            <a:ahLst/>
            <a:cxnLst/>
            <a:rect l="l" t="t" r="r" b="b"/>
            <a:pathLst>
              <a:path w="9091609" h="773909" extrusionOk="0">
                <a:moveTo>
                  <a:pt x="162" y="81009"/>
                </a:moveTo>
                <a:cubicBezTo>
                  <a:pt x="162" y="36269"/>
                  <a:pt x="36431" y="0"/>
                  <a:pt x="81171" y="0"/>
                </a:cubicBezTo>
                <a:lnTo>
                  <a:pt x="9010600" y="0"/>
                </a:lnTo>
                <a:cubicBezTo>
                  <a:pt x="9055340" y="0"/>
                  <a:pt x="9091609" y="36269"/>
                  <a:pt x="9091609" y="81009"/>
                </a:cubicBezTo>
                <a:lnTo>
                  <a:pt x="9082850" y="765443"/>
                </a:lnTo>
                <a:lnTo>
                  <a:pt x="1652" y="773909"/>
                </a:lnTo>
                <a:cubicBezTo>
                  <a:pt x="2567" y="542237"/>
                  <a:pt x="-753" y="312681"/>
                  <a:pt x="162" y="81009"/>
                </a:cubicBezTo>
                <a:close/>
              </a:path>
            </a:pathLst>
          </a:custGeom>
          <a:solidFill>
            <a:srgbClr val="F39800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昆虫図鑑マップ～</a:t>
            </a:r>
            <a:r>
              <a:rPr lang="en-US" altLang="ja-JP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××</a:t>
            </a:r>
            <a:r>
              <a:rPr lang="ja-JP" altLang="en-US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公園～</a:t>
            </a:r>
            <a:endParaRPr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988885"/>
            <a:ext cx="8931564" cy="502400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53933" y="2301707"/>
            <a:ext cx="87318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サンプル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5;p6">
            <a:extLst>
              <a:ext uri="{FF2B5EF4-FFF2-40B4-BE49-F238E27FC236}">
                <a16:creationId xmlns:a16="http://schemas.microsoft.com/office/drawing/2014/main" id="{AEA95E96-5DDB-84CF-61D4-B870F86B26DF}"/>
              </a:ext>
            </a:extLst>
          </p:cNvPr>
          <p:cNvSpPr/>
          <p:nvPr/>
        </p:nvSpPr>
        <p:spPr>
          <a:xfrm>
            <a:off x="394139" y="150732"/>
            <a:ext cx="9091447" cy="5973091"/>
          </a:xfrm>
          <a:prstGeom prst="roundRect">
            <a:avLst>
              <a:gd name="adj" fmla="val 1398"/>
            </a:avLst>
          </a:prstGeom>
          <a:solidFill>
            <a:schemeClr val="lt1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税金とは</a:t>
            </a:r>
            <a:endParaRPr/>
          </a:p>
        </p:txBody>
      </p:sp>
      <p:sp>
        <p:nvSpPr>
          <p:cNvPr id="212" name="Google Shape;212;p9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sp>
        <p:nvSpPr>
          <p:cNvPr id="4" name="Google Shape;199;p6">
            <a:extLst>
              <a:ext uri="{FF2B5EF4-FFF2-40B4-BE49-F238E27FC236}">
                <a16:creationId xmlns:a16="http://schemas.microsoft.com/office/drawing/2014/main" id="{0E023C74-C4A7-486C-1600-CB54F3AF63CB}"/>
              </a:ext>
            </a:extLst>
          </p:cNvPr>
          <p:cNvSpPr/>
          <p:nvPr/>
        </p:nvSpPr>
        <p:spPr>
          <a:xfrm>
            <a:off x="407195" y="182854"/>
            <a:ext cx="9091609" cy="773909"/>
          </a:xfrm>
          <a:custGeom>
            <a:avLst/>
            <a:gdLst/>
            <a:ahLst/>
            <a:cxnLst/>
            <a:rect l="l" t="t" r="r" b="b"/>
            <a:pathLst>
              <a:path w="9091609" h="773909" extrusionOk="0">
                <a:moveTo>
                  <a:pt x="162" y="81009"/>
                </a:moveTo>
                <a:cubicBezTo>
                  <a:pt x="162" y="36269"/>
                  <a:pt x="36431" y="0"/>
                  <a:pt x="81171" y="0"/>
                </a:cubicBezTo>
                <a:lnTo>
                  <a:pt x="9010600" y="0"/>
                </a:lnTo>
                <a:cubicBezTo>
                  <a:pt x="9055340" y="0"/>
                  <a:pt x="9091609" y="36269"/>
                  <a:pt x="9091609" y="81009"/>
                </a:cubicBezTo>
                <a:lnTo>
                  <a:pt x="9082850" y="765443"/>
                </a:lnTo>
                <a:lnTo>
                  <a:pt x="1652" y="773909"/>
                </a:lnTo>
                <a:cubicBezTo>
                  <a:pt x="2567" y="542237"/>
                  <a:pt x="-753" y="312681"/>
                  <a:pt x="162" y="81009"/>
                </a:cubicBezTo>
                <a:close/>
              </a:path>
            </a:pathLst>
          </a:custGeom>
          <a:solidFill>
            <a:srgbClr val="F39800"/>
          </a:solidFill>
          <a:ln w="38100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昆虫図鑑マップ～調査場所～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79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/>
          <p:nvPr/>
        </p:nvSpPr>
        <p:spPr>
          <a:xfrm>
            <a:off x="476250" y="441908"/>
            <a:ext cx="8953500" cy="5823926"/>
          </a:xfrm>
          <a:prstGeom prst="roundRect">
            <a:avLst>
              <a:gd name="adj" fmla="val 2372"/>
            </a:avLst>
          </a:prstGeom>
          <a:solidFill>
            <a:schemeClr val="lt1"/>
          </a:solidFill>
          <a:ln w="3810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476171" y="441909"/>
            <a:ext cx="8953659" cy="669482"/>
          </a:xfrm>
          <a:custGeom>
            <a:avLst/>
            <a:gdLst/>
            <a:ahLst/>
            <a:cxnLst/>
            <a:rect l="l" t="t" r="r" b="b"/>
            <a:pathLst>
              <a:path w="9091609" h="773909" extrusionOk="0">
                <a:moveTo>
                  <a:pt x="162" y="81009"/>
                </a:moveTo>
                <a:cubicBezTo>
                  <a:pt x="162" y="36269"/>
                  <a:pt x="36431" y="0"/>
                  <a:pt x="81171" y="0"/>
                </a:cubicBezTo>
                <a:lnTo>
                  <a:pt x="9010600" y="0"/>
                </a:lnTo>
                <a:cubicBezTo>
                  <a:pt x="9055340" y="0"/>
                  <a:pt x="9091609" y="36269"/>
                  <a:pt x="9091609" y="81009"/>
                </a:cubicBezTo>
                <a:lnTo>
                  <a:pt x="9082850" y="765443"/>
                </a:lnTo>
                <a:lnTo>
                  <a:pt x="1652" y="773909"/>
                </a:lnTo>
                <a:cubicBezTo>
                  <a:pt x="2567" y="542237"/>
                  <a:pt x="-753" y="312681"/>
                  <a:pt x="162" y="81009"/>
                </a:cubicBezTo>
                <a:close/>
              </a:path>
            </a:pathLst>
          </a:custGeom>
          <a:solidFill>
            <a:srgbClr val="036EB8"/>
          </a:solidFill>
          <a:ln w="38100" cap="flat" cmpd="sng">
            <a:solidFill>
              <a:srgbClr val="0033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/>
          <p:nvPr/>
        </p:nvSpPr>
        <p:spPr>
          <a:xfrm rot="-5400000">
            <a:off x="8337332" y="5233602"/>
            <a:ext cx="441433" cy="2695906"/>
          </a:xfrm>
          <a:prstGeom prst="round2SameRect">
            <a:avLst>
              <a:gd name="adj1" fmla="val 30975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7357241" y="6445658"/>
            <a:ext cx="25487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>
                <a:solidFill>
                  <a:srgbClr val="3E3A39"/>
                </a:solidFill>
                <a:latin typeface="Arial"/>
                <a:ea typeface="Arial"/>
                <a:cs typeface="Arial"/>
                <a:sym typeface="Arial"/>
              </a:rPr>
              <a:t>〇ねん　〇くみ　なまえ記入</a:t>
            </a:r>
            <a:endParaRPr/>
          </a:p>
        </p:txBody>
      </p:sp>
      <p:pic>
        <p:nvPicPr>
          <p:cNvPr id="280" name="Google Shape;280;p12" descr="電球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90" y="-153746"/>
            <a:ext cx="1420361" cy="142036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584996" y="1194487"/>
            <a:ext cx="87360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ja-JP" sz="2000" b="1" dirty="0">
                <a:solidFill>
                  <a:schemeClr val="dk1"/>
                </a:solidFill>
                <a:latin typeface="+mn-ea"/>
                <a:ea typeface="+mn-ea"/>
              </a:rPr>
              <a:t>わかったこと</a:t>
            </a:r>
            <a:endParaRPr sz="2000" b="1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ja-JP" sz="2000" b="1" dirty="0">
                <a:solidFill>
                  <a:schemeClr val="dk1"/>
                </a:solidFill>
                <a:latin typeface="+mn-ea"/>
                <a:ea typeface="+mn-ea"/>
              </a:rPr>
              <a:t>もっと調べてみたいこと</a:t>
            </a:r>
            <a:endParaRPr lang="en-US" altLang="ja-JP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ja-JP" sz="2000" b="1" dirty="0">
                <a:solidFill>
                  <a:schemeClr val="dk1"/>
                </a:solidFill>
                <a:latin typeface="+mn-ea"/>
                <a:ea typeface="+mn-ea"/>
              </a:rPr>
              <a:t>反省点</a:t>
            </a:r>
            <a:endParaRPr lang="en-US" altLang="ja-JP" sz="2000" b="1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endParaRPr lang="ja-JP" altLang="en-US" sz="2000" b="1" dirty="0">
              <a:solidFill>
                <a:schemeClr val="dk1"/>
              </a:solidFill>
              <a:latin typeface="+mn-ea"/>
              <a:ea typeface="+mn-ea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1687283" y="584200"/>
            <a:ext cx="774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わかったこと</a:t>
            </a:r>
            <a:r>
              <a:rPr lang="ja-JP" sz="2400" b="1">
                <a:solidFill>
                  <a:schemeClr val="lt1"/>
                </a:solidFill>
              </a:rPr>
              <a:t>、もっと調べてみたいこと、反省点</a:t>
            </a:r>
            <a:endParaRPr/>
          </a:p>
        </p:txBody>
      </p:sp>
      <p:grpSp>
        <p:nvGrpSpPr>
          <p:cNvPr id="10" name="グループ化 9"/>
          <p:cNvGrpSpPr/>
          <p:nvPr/>
        </p:nvGrpSpPr>
        <p:grpSpPr>
          <a:xfrm>
            <a:off x="8272551" y="5015550"/>
            <a:ext cx="1047114" cy="1136875"/>
            <a:chOff x="297149" y="238448"/>
            <a:chExt cx="1047114" cy="1136875"/>
          </a:xfrm>
        </p:grpSpPr>
        <p:sp>
          <p:nvSpPr>
            <p:cNvPr id="11" name="楕円 10"/>
            <p:cNvSpPr/>
            <p:nvPr/>
          </p:nvSpPr>
          <p:spPr>
            <a:xfrm>
              <a:off x="297149" y="238448"/>
              <a:ext cx="1047114" cy="11368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4" y="435638"/>
              <a:ext cx="708090" cy="70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04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290</Words>
  <Application>Microsoft Office PowerPoint</Application>
  <PresentationFormat>A4 210 x 297 mm</PresentationFormat>
  <Paragraphs>82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tak.konno</dc:creator>
  <cp:lastModifiedBy>金野 拓哉</cp:lastModifiedBy>
  <cp:revision>26</cp:revision>
  <dcterms:created xsi:type="dcterms:W3CDTF">2020-06-25T01:33:00Z</dcterms:created>
  <dcterms:modified xsi:type="dcterms:W3CDTF">2025-06-01T06:10:10Z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0x010100595D4E1653F4F64585FB4CC107FD60BB</vt:lpwstr>
  </property>
</Properties>
</file>