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3" r:id="rId1"/>
  </p:sldMasterIdLst>
  <p:notesMasterIdLst>
    <p:notesMasterId r:id="rId13"/>
  </p:notesMasterIdLst>
  <p:sldIdLst>
    <p:sldId id="256" r:id="rId2"/>
    <p:sldId id="258" r:id="rId3"/>
    <p:sldId id="274" r:id="rId4"/>
    <p:sldId id="273" r:id="rId5"/>
    <p:sldId id="275" r:id="rId6"/>
    <p:sldId id="276" r:id="rId7"/>
    <p:sldId id="277" r:id="rId8"/>
    <p:sldId id="281" r:id="rId9"/>
    <p:sldId id="278" r:id="rId10"/>
    <p:sldId id="283" r:id="rId11"/>
    <p:sldId id="284" r:id="rId12"/>
  </p:sldIdLst>
  <p:sldSz cx="7559675" cy="10691813"/>
  <p:notesSz cx="6858000" cy="9144000"/>
  <p:embeddedFontLst>
    <p:embeddedFont>
      <p:font typeface="Meiryo" panose="020B0604030504040204" pitchFamily="50" charset="-128"/>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747775"/>
          </p15:clr>
        </p15:guide>
        <p15:guide id="2" pos="2381">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gkj3Mww0qGQRC/3pwi147V+Kd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47B"/>
    <a:srgbClr val="90D3F0"/>
    <a:srgbClr val="FDF0B7"/>
    <a:srgbClr val="6BD3F0"/>
    <a:srgbClr val="FF9300"/>
    <a:srgbClr val="FADF5F"/>
    <a:srgbClr val="FF2F92"/>
    <a:srgbClr val="00FA00"/>
    <a:srgbClr val="FF40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9"/>
    <p:restoredTop sz="94659"/>
  </p:normalViewPr>
  <p:slideViewPr>
    <p:cSldViewPr snapToGrid="0">
      <p:cViewPr varScale="1">
        <p:scale>
          <a:sx n="57" d="100"/>
          <a:sy n="57" d="100"/>
        </p:scale>
        <p:origin x="2582" y="4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D67FDF9F-81D5-5E33-BBC6-0EF649929BCA}"/>
            </a:ext>
          </a:extLst>
        </p:cNvPr>
        <p:cNvGrpSpPr/>
        <p:nvPr/>
      </p:nvGrpSpPr>
      <p:grpSpPr>
        <a:xfrm>
          <a:off x="0" y="0"/>
          <a:ext cx="0" cy="0"/>
          <a:chOff x="0" y="0"/>
          <a:chExt cx="0" cy="0"/>
        </a:xfrm>
      </p:grpSpPr>
      <p:sp>
        <p:nvSpPr>
          <p:cNvPr id="122" name="Google Shape;122;p8:notes">
            <a:extLst>
              <a:ext uri="{FF2B5EF4-FFF2-40B4-BE49-F238E27FC236}">
                <a16:creationId xmlns:a16="http://schemas.microsoft.com/office/drawing/2014/main" id="{8F6C5657-D048-F7F9-4D5B-23E2488782AA}"/>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a:extLst>
              <a:ext uri="{FF2B5EF4-FFF2-40B4-BE49-F238E27FC236}">
                <a16:creationId xmlns:a16="http://schemas.microsoft.com/office/drawing/2014/main" id="{BDDD52E7-11EA-3BEB-8743-D4B1B46379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718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07CEEAE0-26B3-AFB3-8C5C-ABCDE36EF34A}"/>
            </a:ext>
          </a:extLst>
        </p:cNvPr>
        <p:cNvGrpSpPr/>
        <p:nvPr/>
      </p:nvGrpSpPr>
      <p:grpSpPr>
        <a:xfrm>
          <a:off x="0" y="0"/>
          <a:ext cx="0" cy="0"/>
          <a:chOff x="0" y="0"/>
          <a:chExt cx="0" cy="0"/>
        </a:xfrm>
      </p:grpSpPr>
      <p:sp>
        <p:nvSpPr>
          <p:cNvPr id="122" name="Google Shape;122;p8:notes">
            <a:extLst>
              <a:ext uri="{FF2B5EF4-FFF2-40B4-BE49-F238E27FC236}">
                <a16:creationId xmlns:a16="http://schemas.microsoft.com/office/drawing/2014/main" id="{8150BA21-79FB-B52D-368F-0B858C63113C}"/>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a:extLst>
              <a:ext uri="{FF2B5EF4-FFF2-40B4-BE49-F238E27FC236}">
                <a16:creationId xmlns:a16="http://schemas.microsoft.com/office/drawing/2014/main" id="{D4ECC546-5EA2-F6C7-D4AA-F7E68EEA242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725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48F45F6E-826C-2D2A-CDCB-1E8E63B47BC3}"/>
            </a:ext>
          </a:extLst>
        </p:cNvPr>
        <p:cNvGrpSpPr/>
        <p:nvPr/>
      </p:nvGrpSpPr>
      <p:grpSpPr>
        <a:xfrm>
          <a:off x="0" y="0"/>
          <a:ext cx="0" cy="0"/>
          <a:chOff x="0" y="0"/>
          <a:chExt cx="0" cy="0"/>
        </a:xfrm>
      </p:grpSpPr>
      <p:sp>
        <p:nvSpPr>
          <p:cNvPr id="66" name="Google Shape;66;p3:notes">
            <a:extLst>
              <a:ext uri="{FF2B5EF4-FFF2-40B4-BE49-F238E27FC236}">
                <a16:creationId xmlns:a16="http://schemas.microsoft.com/office/drawing/2014/main" id="{8AC40424-8C8B-56D4-F16B-D223496C06DB}"/>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a:extLst>
              <a:ext uri="{FF2B5EF4-FFF2-40B4-BE49-F238E27FC236}">
                <a16:creationId xmlns:a16="http://schemas.microsoft.com/office/drawing/2014/main" id="{44E9CE3F-8B18-40C4-97E8-A8AB23FBC3F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071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7C7229A0-5971-5D4F-338A-94F978BEA6D4}"/>
            </a:ext>
          </a:extLst>
        </p:cNvPr>
        <p:cNvGrpSpPr/>
        <p:nvPr/>
      </p:nvGrpSpPr>
      <p:grpSpPr>
        <a:xfrm>
          <a:off x="0" y="0"/>
          <a:ext cx="0" cy="0"/>
          <a:chOff x="0" y="0"/>
          <a:chExt cx="0" cy="0"/>
        </a:xfrm>
      </p:grpSpPr>
      <p:sp>
        <p:nvSpPr>
          <p:cNvPr id="66" name="Google Shape;66;p3:notes">
            <a:extLst>
              <a:ext uri="{FF2B5EF4-FFF2-40B4-BE49-F238E27FC236}">
                <a16:creationId xmlns:a16="http://schemas.microsoft.com/office/drawing/2014/main" id="{0CAA4603-C3F0-C664-4DE1-959D85B6830E}"/>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a:extLst>
              <a:ext uri="{FF2B5EF4-FFF2-40B4-BE49-F238E27FC236}">
                <a16:creationId xmlns:a16="http://schemas.microsoft.com/office/drawing/2014/main" id="{D668BF6A-746D-12FE-FFEA-74777125FA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962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3C34B0B3-464B-FFDF-3FA1-1677C7D6BA66}"/>
            </a:ext>
          </a:extLst>
        </p:cNvPr>
        <p:cNvGrpSpPr/>
        <p:nvPr/>
      </p:nvGrpSpPr>
      <p:grpSpPr>
        <a:xfrm>
          <a:off x="0" y="0"/>
          <a:ext cx="0" cy="0"/>
          <a:chOff x="0" y="0"/>
          <a:chExt cx="0" cy="0"/>
        </a:xfrm>
      </p:grpSpPr>
      <p:sp>
        <p:nvSpPr>
          <p:cNvPr id="66" name="Google Shape;66;p3:notes">
            <a:extLst>
              <a:ext uri="{FF2B5EF4-FFF2-40B4-BE49-F238E27FC236}">
                <a16:creationId xmlns:a16="http://schemas.microsoft.com/office/drawing/2014/main" id="{0F1415A6-962E-91F7-520A-346BBAC87859}"/>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a:extLst>
              <a:ext uri="{FF2B5EF4-FFF2-40B4-BE49-F238E27FC236}">
                <a16:creationId xmlns:a16="http://schemas.microsoft.com/office/drawing/2014/main" id="{59DDD5E4-8E2F-264E-F736-4160A05B0A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859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17AA6A1B-9246-5EC1-1E5E-B1CE0B4906D0}"/>
            </a:ext>
          </a:extLst>
        </p:cNvPr>
        <p:cNvGrpSpPr/>
        <p:nvPr/>
      </p:nvGrpSpPr>
      <p:grpSpPr>
        <a:xfrm>
          <a:off x="0" y="0"/>
          <a:ext cx="0" cy="0"/>
          <a:chOff x="0" y="0"/>
          <a:chExt cx="0" cy="0"/>
        </a:xfrm>
      </p:grpSpPr>
      <p:sp>
        <p:nvSpPr>
          <p:cNvPr id="66" name="Google Shape;66;p3:notes">
            <a:extLst>
              <a:ext uri="{FF2B5EF4-FFF2-40B4-BE49-F238E27FC236}">
                <a16:creationId xmlns:a16="http://schemas.microsoft.com/office/drawing/2014/main" id="{9A0CCEE6-34E4-3FB5-1DF9-5439B644CD5F}"/>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a:extLst>
              <a:ext uri="{FF2B5EF4-FFF2-40B4-BE49-F238E27FC236}">
                <a16:creationId xmlns:a16="http://schemas.microsoft.com/office/drawing/2014/main" id="{23948B4C-370D-44D2-B741-5C6647C9740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107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E91B47E1-4981-3A7B-307D-93818830AE8A}"/>
            </a:ext>
          </a:extLst>
        </p:cNvPr>
        <p:cNvGrpSpPr/>
        <p:nvPr/>
      </p:nvGrpSpPr>
      <p:grpSpPr>
        <a:xfrm>
          <a:off x="0" y="0"/>
          <a:ext cx="0" cy="0"/>
          <a:chOff x="0" y="0"/>
          <a:chExt cx="0" cy="0"/>
        </a:xfrm>
      </p:grpSpPr>
      <p:sp>
        <p:nvSpPr>
          <p:cNvPr id="66" name="Google Shape;66;p3:notes">
            <a:extLst>
              <a:ext uri="{FF2B5EF4-FFF2-40B4-BE49-F238E27FC236}">
                <a16:creationId xmlns:a16="http://schemas.microsoft.com/office/drawing/2014/main" id="{8B54853A-879D-95F6-ADFB-7DD3250DBB6B}"/>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a:extLst>
              <a:ext uri="{FF2B5EF4-FFF2-40B4-BE49-F238E27FC236}">
                <a16:creationId xmlns:a16="http://schemas.microsoft.com/office/drawing/2014/main" id="{DF17FB13-B65E-51E3-2AB0-B4DFE8E3FF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432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0C401741-5F43-2E56-C4B7-A04D8EBA6B25}"/>
            </a:ext>
          </a:extLst>
        </p:cNvPr>
        <p:cNvGrpSpPr/>
        <p:nvPr/>
      </p:nvGrpSpPr>
      <p:grpSpPr>
        <a:xfrm>
          <a:off x="0" y="0"/>
          <a:ext cx="0" cy="0"/>
          <a:chOff x="0" y="0"/>
          <a:chExt cx="0" cy="0"/>
        </a:xfrm>
      </p:grpSpPr>
      <p:sp>
        <p:nvSpPr>
          <p:cNvPr id="122" name="Google Shape;122;p8:notes">
            <a:extLst>
              <a:ext uri="{FF2B5EF4-FFF2-40B4-BE49-F238E27FC236}">
                <a16:creationId xmlns:a16="http://schemas.microsoft.com/office/drawing/2014/main" id="{2246C226-C3C9-E630-1768-FD951984B4FD}"/>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a:extLst>
              <a:ext uri="{FF2B5EF4-FFF2-40B4-BE49-F238E27FC236}">
                <a16:creationId xmlns:a16="http://schemas.microsoft.com/office/drawing/2014/main" id="{B6360E90-F379-0259-FC52-616AB74D2C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8484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EF374AE-7C0B-1B94-23EC-787E628BACA7}"/>
            </a:ext>
          </a:extLst>
        </p:cNvPr>
        <p:cNvGrpSpPr/>
        <p:nvPr/>
      </p:nvGrpSpPr>
      <p:grpSpPr>
        <a:xfrm>
          <a:off x="0" y="0"/>
          <a:ext cx="0" cy="0"/>
          <a:chOff x="0" y="0"/>
          <a:chExt cx="0" cy="0"/>
        </a:xfrm>
      </p:grpSpPr>
      <p:sp>
        <p:nvSpPr>
          <p:cNvPr id="122" name="Google Shape;122;p8:notes">
            <a:extLst>
              <a:ext uri="{FF2B5EF4-FFF2-40B4-BE49-F238E27FC236}">
                <a16:creationId xmlns:a16="http://schemas.microsoft.com/office/drawing/2014/main" id="{C91CD287-DC0A-9381-3F94-216CDFA92126}"/>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a:extLst>
              <a:ext uri="{FF2B5EF4-FFF2-40B4-BE49-F238E27FC236}">
                <a16:creationId xmlns:a16="http://schemas.microsoft.com/office/drawing/2014/main" id="{0634ED7A-79F6-0D2E-F46F-66C6DBF3136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8057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063D415-F06D-3023-9222-F1039365FBD4}"/>
              </a:ext>
            </a:extLst>
          </p:cNvPr>
          <p:cNvPicPr>
            <a:picLocks noChangeAspect="1"/>
          </p:cNvPicPr>
          <p:nvPr userDrawn="1"/>
        </p:nvPicPr>
        <p:blipFill>
          <a:blip r:embed="rId2"/>
          <a:stretch>
            <a:fillRect/>
          </a:stretch>
        </p:blipFill>
        <p:spPr>
          <a:xfrm>
            <a:off x="-1" y="0"/>
            <a:ext cx="7559675" cy="10685188"/>
          </a:xfrm>
          <a:prstGeom prst="rect">
            <a:avLst/>
          </a:prstGeom>
        </p:spPr>
      </p:pic>
    </p:spTree>
    <p:extLst>
      <p:ext uri="{BB962C8B-B14F-4D97-AF65-F5344CB8AC3E}">
        <p14:creationId xmlns:p14="http://schemas.microsoft.com/office/powerpoint/2010/main" val="5859806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1825565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1242980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5"/>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Tree>
    <p:extLst>
      <p:ext uri="{BB962C8B-B14F-4D97-AF65-F5344CB8AC3E}">
        <p14:creationId xmlns:p14="http://schemas.microsoft.com/office/powerpoint/2010/main" val="39953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6069616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D4350-0632-4F67-B357-AFC21C62564D}"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7593000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7/23/2026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11099071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1F38EA-B09F-4C97-9264-D1353869D1EA}" type="datetimeFigureOut">
              <a:rPr lang="en-US" smtClean="0"/>
              <a:t>7/23/2026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4140783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7/23/2026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5416797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7/23/2026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3730114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6AA2A1-C9A8-42DC-AF5F-29D58FE3A81E}" type="datetimeFigureOut">
              <a:rPr lang="en-US" smtClean="0"/>
              <a:t>7/23/2026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0663655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FC28B6-2144-4760-B3DF-18C646FA52B1}" type="datetimeFigureOut">
              <a:rPr lang="en-US" smtClean="0"/>
              <a:t>7/23/2026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0900139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1F38EA-B09F-4C97-9264-D1353869D1EA}" type="datetimeFigureOut">
              <a:rPr lang="en-US" smtClean="0"/>
              <a:t>7/23/2026</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85312643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sldNum="0"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図 2">
            <a:extLst>
              <a:ext uri="{FF2B5EF4-FFF2-40B4-BE49-F238E27FC236}">
                <a16:creationId xmlns:a16="http://schemas.microsoft.com/office/drawing/2014/main" id="{DCB5AB34-398F-6AF6-4B38-D0C3C80050DB}"/>
              </a:ext>
            </a:extLst>
          </p:cNvPr>
          <p:cNvPicPr>
            <a:picLocks noGrp="1" noRot="1" noChangeAspect="1" noMove="1" noResize="1" noEditPoints="1" noAdjustHandles="1" noChangeArrowheads="1" noChangeShapeType="1" noCrop="1"/>
          </p:cNvPicPr>
          <p:nvPr/>
        </p:nvPicPr>
        <p:blipFill>
          <a:blip r:embed="rId3"/>
          <a:stretch>
            <a:fillRect/>
          </a:stretch>
        </p:blipFill>
        <p:spPr>
          <a:xfrm>
            <a:off x="359837" y="286395"/>
            <a:ext cx="6870700" cy="9220200"/>
          </a:xfrm>
          <a:prstGeom prst="rect">
            <a:avLst/>
          </a:prstGeom>
        </p:spPr>
      </p:pic>
      <p:sp>
        <p:nvSpPr>
          <p:cNvPr id="2" name="Google Shape;54;p1">
            <a:extLst>
              <a:ext uri="{FF2B5EF4-FFF2-40B4-BE49-F238E27FC236}">
                <a16:creationId xmlns:a16="http://schemas.microsoft.com/office/drawing/2014/main" id="{A54FB4BF-D11D-AA3F-7E0D-AC226B5FB77D}"/>
              </a:ext>
            </a:extLst>
          </p:cNvPr>
          <p:cNvSpPr txBox="1">
            <a:spLocks/>
          </p:cNvSpPr>
          <p:nvPr/>
        </p:nvSpPr>
        <p:spPr>
          <a:xfrm>
            <a:off x="257537" y="1071180"/>
            <a:ext cx="7044600" cy="614487"/>
          </a:xfrm>
          <a:prstGeom prst="rect">
            <a:avLst/>
          </a:prstGeom>
          <a:noFill/>
          <a:ln>
            <a:noFill/>
          </a:ln>
        </p:spPr>
        <p:txBody>
          <a:bodyPr spcFirstLastPara="1" wrap="square" lIns="0" tIns="0" rIns="0" bIns="0" anchor="ctr" anchorCtr="1">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spcBef>
                <a:spcPts val="1200"/>
              </a:spcBef>
              <a:buClr>
                <a:schemeClr val="dk1"/>
              </a:buClr>
              <a:buSzPts val="1100"/>
            </a:pPr>
            <a:r>
              <a:rPr lang="ja-JP" altLang="en-US" b="1" spc="300">
                <a:solidFill>
                  <a:srgbClr val="1C547B"/>
                </a:solidFill>
                <a:latin typeface="Meiryo" panose="020B0604030504040204" pitchFamily="34" charset="-128"/>
                <a:ea typeface="Meiryo" panose="020B0604030504040204" pitchFamily="34" charset="-128"/>
              </a:rPr>
              <a:t>地域情報誌の記者になろう！</a:t>
            </a:r>
            <a:endParaRPr lang="ja-JP" altLang="en-US" b="1" spc="300" dirty="0">
              <a:solidFill>
                <a:srgbClr val="1C547B"/>
              </a:solidFill>
              <a:latin typeface="Meiryo" panose="020B0604030504040204" pitchFamily="34" charset="-128"/>
              <a:ea typeface="Meiryo" panose="020B0604030504040204" pitchFamily="34" charset="-128"/>
            </a:endParaRPr>
          </a:p>
        </p:txBody>
      </p:sp>
      <p:sp>
        <p:nvSpPr>
          <p:cNvPr id="54" name="Google Shape;54;p1"/>
          <p:cNvSpPr txBox="1">
            <a:spLocks noGrp="1"/>
          </p:cNvSpPr>
          <p:nvPr>
            <p:ph type="subTitle" idx="4294967295"/>
          </p:nvPr>
        </p:nvSpPr>
        <p:spPr>
          <a:xfrm>
            <a:off x="2649537" y="479425"/>
            <a:ext cx="2260600" cy="500063"/>
          </a:xfrm>
          <a:prstGeom prst="rect">
            <a:avLst/>
          </a:prstGeom>
          <a:noFill/>
          <a:ln>
            <a:noFill/>
          </a:ln>
        </p:spPr>
        <p:txBody>
          <a:bodyPr spcFirstLastPara="1" wrap="square" lIns="0" tIns="0" rIns="0" bIns="0" anchor="ctr" anchorCtr="1">
            <a:noAutofit/>
          </a:bodyPr>
          <a:lstStyle/>
          <a:p>
            <a:pPr marL="0" lvl="0" indent="0" algn="ctr" rtl="0">
              <a:lnSpc>
                <a:spcPct val="50000"/>
              </a:lnSpc>
              <a:spcBef>
                <a:spcPts val="1200"/>
              </a:spcBef>
              <a:spcAft>
                <a:spcPts val="0"/>
              </a:spcAft>
              <a:buSzPts val="2800"/>
              <a:buNone/>
            </a:pPr>
            <a:r>
              <a:rPr lang="ja" sz="1800" b="1" dirty="0">
                <a:solidFill>
                  <a:srgbClr val="1C547B"/>
                </a:solidFill>
                <a:latin typeface="Meiryo" panose="020B0604030504040204" pitchFamily="34" charset="-128"/>
                <a:ea typeface="Meiryo" panose="020B0604030504040204" pitchFamily="34" charset="-128"/>
                <a:sym typeface="Arial"/>
              </a:rPr>
              <a:t>税金の自由研究</a:t>
            </a:r>
            <a:endParaRPr sz="1800" b="1" dirty="0">
              <a:solidFill>
                <a:srgbClr val="1C547B"/>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36809A24-73E1-5F34-F768-0C072E63E784}"/>
              </a:ext>
            </a:extLst>
          </p:cNvPr>
          <p:cNvSpPr txBox="1"/>
          <p:nvPr/>
        </p:nvSpPr>
        <p:spPr>
          <a:xfrm>
            <a:off x="359837" y="9788779"/>
            <a:ext cx="6840000" cy="584775"/>
          </a:xfrm>
          <a:prstGeom prst="rect">
            <a:avLst/>
          </a:prstGeom>
          <a:noFill/>
        </p:spPr>
        <p:txBody>
          <a:bodyPr wrap="square" rtlCol="0">
            <a:spAutoFit/>
          </a:bodyPr>
          <a:lstStyle/>
          <a:p>
            <a:pPr lvl="0" algn="ctr">
              <a:buSzPts val="2800"/>
            </a:pPr>
            <a:r>
              <a:rPr lang="ja-JP" altLang="en-US" sz="3200" b="1">
                <a:solidFill>
                  <a:srgbClr val="1C547B"/>
                </a:solidFill>
                <a:latin typeface="Meiryo" panose="020B0604030504040204" pitchFamily="34" charset="-128"/>
                <a:ea typeface="Meiryo" panose="020B0604030504040204" pitchFamily="34" charset="-128"/>
              </a:rPr>
              <a:t>〇</a:t>
            </a:r>
            <a:r>
              <a:rPr lang="ja-JP" altLang="en-US" sz="2400" b="1">
                <a:solidFill>
                  <a:srgbClr val="1C547B"/>
                </a:solidFill>
                <a:latin typeface="Meiryo" panose="020B0604030504040204" pitchFamily="34" charset="-128"/>
                <a:ea typeface="Meiryo" panose="020B0604030504040204" pitchFamily="34" charset="-128"/>
              </a:rPr>
              <a:t>年　</a:t>
            </a:r>
            <a:r>
              <a:rPr lang="ja-JP" altLang="en-US" sz="3200" b="1">
                <a:solidFill>
                  <a:srgbClr val="1C547B"/>
                </a:solidFill>
                <a:latin typeface="Meiryo" panose="020B0604030504040204" pitchFamily="34" charset="-128"/>
                <a:ea typeface="Meiryo" panose="020B0604030504040204" pitchFamily="34" charset="-128"/>
              </a:rPr>
              <a:t>〇</a:t>
            </a:r>
            <a:r>
              <a:rPr lang="ja-JP" altLang="en-US" sz="2400" b="1">
                <a:solidFill>
                  <a:srgbClr val="1C547B"/>
                </a:solidFill>
                <a:latin typeface="Meiryo" panose="020B0604030504040204" pitchFamily="34" charset="-128"/>
                <a:ea typeface="Meiryo" panose="020B0604030504040204" pitchFamily="34" charset="-128"/>
              </a:rPr>
              <a:t>組　</a:t>
            </a:r>
            <a:r>
              <a:rPr lang="ja-JP" altLang="en-US" sz="3200" b="1">
                <a:solidFill>
                  <a:srgbClr val="1C547B"/>
                </a:solidFill>
                <a:latin typeface="Meiryo" panose="020B0604030504040204" pitchFamily="34" charset="-128"/>
                <a:ea typeface="Meiryo" panose="020B0604030504040204" pitchFamily="34" charset="-128"/>
              </a:rPr>
              <a:t>名前記入</a:t>
            </a:r>
          </a:p>
        </p:txBody>
      </p:sp>
      <p:pic>
        <p:nvPicPr>
          <p:cNvPr id="27" name="図 26">
            <a:extLst>
              <a:ext uri="{FF2B5EF4-FFF2-40B4-BE49-F238E27FC236}">
                <a16:creationId xmlns:a16="http://schemas.microsoft.com/office/drawing/2014/main" id="{F8D916EC-3A28-E960-1F03-2F6CEB02069C}"/>
              </a:ext>
            </a:extLst>
          </p:cNvPr>
          <p:cNvPicPr>
            <a:picLocks noChangeAspect="1"/>
          </p:cNvPicPr>
          <p:nvPr/>
        </p:nvPicPr>
        <p:blipFill>
          <a:blip r:embed="rId4"/>
          <a:stretch>
            <a:fillRect/>
          </a:stretch>
        </p:blipFill>
        <p:spPr>
          <a:xfrm>
            <a:off x="793568" y="2156256"/>
            <a:ext cx="5972538" cy="2419978"/>
          </a:xfrm>
          <a:prstGeom prst="rect">
            <a:avLst/>
          </a:prstGeom>
        </p:spPr>
      </p:pic>
      <p:pic>
        <p:nvPicPr>
          <p:cNvPr id="28" name="図 27">
            <a:extLst>
              <a:ext uri="{FF2B5EF4-FFF2-40B4-BE49-F238E27FC236}">
                <a16:creationId xmlns:a16="http://schemas.microsoft.com/office/drawing/2014/main" id="{F3CF4736-1718-6882-AC98-DEEA82B12F40}"/>
              </a:ext>
            </a:extLst>
          </p:cNvPr>
          <p:cNvPicPr>
            <a:picLocks noChangeAspect="1"/>
          </p:cNvPicPr>
          <p:nvPr/>
        </p:nvPicPr>
        <p:blipFill>
          <a:blip r:embed="rId5"/>
          <a:stretch>
            <a:fillRect/>
          </a:stretch>
        </p:blipFill>
        <p:spPr>
          <a:xfrm>
            <a:off x="686537" y="1784768"/>
            <a:ext cx="6186600" cy="122750"/>
          </a:xfrm>
          <a:prstGeom prst="rect">
            <a:avLst/>
          </a:prstGeom>
        </p:spPr>
      </p:pic>
      <p:grpSp>
        <p:nvGrpSpPr>
          <p:cNvPr id="4" name="グループ化 3">
            <a:extLst>
              <a:ext uri="{FF2B5EF4-FFF2-40B4-BE49-F238E27FC236}">
                <a16:creationId xmlns:a16="http://schemas.microsoft.com/office/drawing/2014/main" id="{94303D98-EF8D-1433-CD5A-BA06D77F4089}"/>
              </a:ext>
            </a:extLst>
          </p:cNvPr>
          <p:cNvGrpSpPr/>
          <p:nvPr/>
        </p:nvGrpSpPr>
        <p:grpSpPr>
          <a:xfrm rot="20789556">
            <a:off x="194790" y="2170838"/>
            <a:ext cx="1379260" cy="1379260"/>
            <a:chOff x="444397" y="1830478"/>
            <a:chExt cx="1427367" cy="1427367"/>
          </a:xfrm>
        </p:grpSpPr>
        <p:sp>
          <p:nvSpPr>
            <p:cNvPr id="6" name="星 12 5">
              <a:extLst>
                <a:ext uri="{FF2B5EF4-FFF2-40B4-BE49-F238E27FC236}">
                  <a16:creationId xmlns:a16="http://schemas.microsoft.com/office/drawing/2014/main" id="{D2E6D445-727F-16B5-4774-C9C3F1613A95}"/>
                </a:ext>
              </a:extLst>
            </p:cNvPr>
            <p:cNvSpPr/>
            <p:nvPr/>
          </p:nvSpPr>
          <p:spPr>
            <a:xfrm>
              <a:off x="444397" y="1830478"/>
              <a:ext cx="1427367" cy="1427367"/>
            </a:xfrm>
            <a:prstGeom prst="star12">
              <a:avLst/>
            </a:prstGeom>
            <a:solidFill>
              <a:srgbClr val="FADF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1C547B"/>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43CDA6BC-B7FA-A7F2-C249-5545761F039A}"/>
                </a:ext>
              </a:extLst>
            </p:cNvPr>
            <p:cNvSpPr txBox="1"/>
            <p:nvPr/>
          </p:nvSpPr>
          <p:spPr>
            <a:xfrm>
              <a:off x="477511" y="2348055"/>
              <a:ext cx="1361138" cy="369332"/>
            </a:xfrm>
            <a:prstGeom prst="rect">
              <a:avLst/>
            </a:prstGeom>
            <a:noFill/>
          </p:spPr>
          <p:txBody>
            <a:bodyPr wrap="square" lIns="0" tIns="0" rIns="0" bIns="0" rtlCol="0" anchor="ctr" anchorCtr="1">
              <a:spAutoFit/>
            </a:bodyPr>
            <a:lstStyle/>
            <a:p>
              <a:pPr algn="ctr"/>
              <a:r>
                <a:rPr kumimoji="1" lang="ja-JP" altLang="en-US" sz="2400" b="1">
                  <a:solidFill>
                    <a:srgbClr val="1C547B"/>
                  </a:solidFill>
                  <a:latin typeface="Meiryo" panose="020B0604030504040204" pitchFamily="34" charset="-128"/>
                  <a:ea typeface="Meiryo" panose="020B0604030504040204" pitchFamily="34" charset="-128"/>
                </a:rPr>
                <a:t>特集</a:t>
              </a:r>
            </a:p>
          </p:txBody>
        </p:sp>
      </p:grpSp>
      <p:pic>
        <p:nvPicPr>
          <p:cNvPr id="10" name="図 9">
            <a:extLst>
              <a:ext uri="{FF2B5EF4-FFF2-40B4-BE49-F238E27FC236}">
                <a16:creationId xmlns:a16="http://schemas.microsoft.com/office/drawing/2014/main" id="{92B7FB74-8DFB-549F-EA02-3AE461074F43}"/>
              </a:ext>
            </a:extLst>
          </p:cNvPr>
          <p:cNvPicPr>
            <a:picLocks noChangeAspect="1"/>
          </p:cNvPicPr>
          <p:nvPr/>
        </p:nvPicPr>
        <p:blipFill>
          <a:blip r:embed="rId6"/>
          <a:stretch>
            <a:fillRect/>
          </a:stretch>
        </p:blipFill>
        <p:spPr>
          <a:xfrm>
            <a:off x="488761" y="5040736"/>
            <a:ext cx="6582152" cy="38663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F4A2376E-2BEB-8BE0-A508-5E04EC0A517A}"/>
            </a:ext>
          </a:extLst>
        </p:cNvPr>
        <p:cNvGrpSpPr/>
        <p:nvPr/>
      </p:nvGrpSpPr>
      <p:grpSpPr>
        <a:xfrm>
          <a:off x="0" y="0"/>
          <a:ext cx="0" cy="0"/>
          <a:chOff x="0" y="0"/>
          <a:chExt cx="0" cy="0"/>
        </a:xfrm>
      </p:grpSpPr>
      <p:sp>
        <p:nvSpPr>
          <p:cNvPr id="12" name="角丸四角形 11">
            <a:extLst>
              <a:ext uri="{FF2B5EF4-FFF2-40B4-BE49-F238E27FC236}">
                <a16:creationId xmlns:a16="http://schemas.microsoft.com/office/drawing/2014/main" id="{1E1EB8CE-5CE4-A532-98F8-E1BFDD1DEE40}"/>
              </a:ext>
            </a:extLst>
          </p:cNvPr>
          <p:cNvSpPr/>
          <p:nvPr/>
        </p:nvSpPr>
        <p:spPr>
          <a:xfrm>
            <a:off x="359837" y="360000"/>
            <a:ext cx="6840000" cy="2700000"/>
          </a:xfrm>
          <a:prstGeom prst="roundRect">
            <a:avLst>
              <a:gd name="adj" fmla="val 848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8B5C26D-8F42-EDB6-F002-B67133B292CD}"/>
              </a:ext>
            </a:extLst>
          </p:cNvPr>
          <p:cNvSpPr/>
          <p:nvPr/>
        </p:nvSpPr>
        <p:spPr>
          <a:xfrm>
            <a:off x="417712" y="7912729"/>
            <a:ext cx="6840000" cy="2533384"/>
          </a:xfrm>
          <a:prstGeom prst="rect">
            <a:avLst/>
          </a:prstGeom>
          <a:solidFill>
            <a:srgbClr val="1C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他ページ結合子 22">
            <a:extLst>
              <a:ext uri="{FF2B5EF4-FFF2-40B4-BE49-F238E27FC236}">
                <a16:creationId xmlns:a16="http://schemas.microsoft.com/office/drawing/2014/main" id="{91EEDFCA-758A-03BD-AF82-4B151E8F2452}"/>
              </a:ext>
            </a:extLst>
          </p:cNvPr>
          <p:cNvSpPr/>
          <p:nvPr/>
        </p:nvSpPr>
        <p:spPr>
          <a:xfrm>
            <a:off x="612000" y="360000"/>
            <a:ext cx="798932" cy="665777"/>
          </a:xfrm>
          <a:prstGeom prst="flowChartOffpageConnector">
            <a:avLst/>
          </a:prstGeom>
          <a:solidFill>
            <a:srgbClr val="FADF5F"/>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1C62137-FFC1-6073-682F-956A98D81038}"/>
              </a:ext>
            </a:extLst>
          </p:cNvPr>
          <p:cNvSpPr txBox="1"/>
          <p:nvPr/>
        </p:nvSpPr>
        <p:spPr>
          <a:xfrm>
            <a:off x="1681547" y="417875"/>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施設名：</a:t>
            </a:r>
          </a:p>
        </p:txBody>
      </p:sp>
      <p:cxnSp>
        <p:nvCxnSpPr>
          <p:cNvPr id="30" name="直線コネクタ 29">
            <a:extLst>
              <a:ext uri="{FF2B5EF4-FFF2-40B4-BE49-F238E27FC236}">
                <a16:creationId xmlns:a16="http://schemas.microsoft.com/office/drawing/2014/main" id="{751766C0-3AA2-0411-373B-2F760AD4EA30}"/>
              </a:ext>
            </a:extLst>
          </p:cNvPr>
          <p:cNvCxnSpPr>
            <a:cxnSpLocks/>
          </p:cNvCxnSpPr>
          <p:nvPr/>
        </p:nvCxnSpPr>
        <p:spPr>
          <a:xfrm>
            <a:off x="1681546" y="990002"/>
            <a:ext cx="2727773"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558FE3C-078B-53C7-F77E-CEBAE228A360}"/>
              </a:ext>
            </a:extLst>
          </p:cNvPr>
          <p:cNvCxnSpPr/>
          <p:nvPr/>
        </p:nvCxnSpPr>
        <p:spPr>
          <a:xfrm>
            <a:off x="4583574" y="360000"/>
            <a:ext cx="0" cy="2700000"/>
          </a:xfrm>
          <a:prstGeom prst="line">
            <a:avLst/>
          </a:prstGeom>
          <a:ln w="38100">
            <a:solidFill>
              <a:srgbClr val="1C547B"/>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891B8E2-3DC6-D4F8-2184-CFE86A92F916}"/>
              </a:ext>
            </a:extLst>
          </p:cNvPr>
          <p:cNvSpPr txBox="1"/>
          <p:nvPr/>
        </p:nvSpPr>
        <p:spPr>
          <a:xfrm>
            <a:off x="4769162" y="417875"/>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sp>
        <p:nvSpPr>
          <p:cNvPr id="38" name="テキスト ボックス 37">
            <a:extLst>
              <a:ext uri="{FF2B5EF4-FFF2-40B4-BE49-F238E27FC236}">
                <a16:creationId xmlns:a16="http://schemas.microsoft.com/office/drawing/2014/main" id="{317D6697-7BF6-A443-0AC5-2AB0D4C11511}"/>
              </a:ext>
            </a:extLst>
          </p:cNvPr>
          <p:cNvSpPr txBox="1"/>
          <p:nvPr/>
        </p:nvSpPr>
        <p:spPr>
          <a:xfrm>
            <a:off x="540000" y="1047141"/>
            <a:ext cx="13625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施設の紹介：</a:t>
            </a:r>
          </a:p>
        </p:txBody>
      </p:sp>
      <p:sp>
        <p:nvSpPr>
          <p:cNvPr id="40" name="テキスト ボックス 39">
            <a:extLst>
              <a:ext uri="{FF2B5EF4-FFF2-40B4-BE49-F238E27FC236}">
                <a16:creationId xmlns:a16="http://schemas.microsoft.com/office/drawing/2014/main" id="{89287D71-8483-BFF3-EC12-4B9F87BE1FA2}"/>
              </a:ext>
            </a:extLst>
          </p:cNvPr>
          <p:cNvSpPr txBox="1"/>
          <p:nvPr/>
        </p:nvSpPr>
        <p:spPr>
          <a:xfrm>
            <a:off x="540000" y="1511870"/>
            <a:ext cx="3829631" cy="494483"/>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46DDB69D-C17E-9B40-573C-0FCA827DC6DC}"/>
              </a:ext>
            </a:extLst>
          </p:cNvPr>
          <p:cNvSpPr txBox="1"/>
          <p:nvPr/>
        </p:nvSpPr>
        <p:spPr>
          <a:xfrm>
            <a:off x="540000" y="1850427"/>
            <a:ext cx="19991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３位にえらんだ理由：</a:t>
            </a:r>
          </a:p>
        </p:txBody>
      </p:sp>
      <p:sp>
        <p:nvSpPr>
          <p:cNvPr id="43" name="テキスト ボックス 42">
            <a:extLst>
              <a:ext uri="{FF2B5EF4-FFF2-40B4-BE49-F238E27FC236}">
                <a16:creationId xmlns:a16="http://schemas.microsoft.com/office/drawing/2014/main" id="{0D152E22-ADE7-9C6B-C248-3182C6A74426}"/>
              </a:ext>
            </a:extLst>
          </p:cNvPr>
          <p:cNvSpPr txBox="1"/>
          <p:nvPr/>
        </p:nvSpPr>
        <p:spPr>
          <a:xfrm>
            <a:off x="540000" y="2315157"/>
            <a:ext cx="3829631" cy="683542"/>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914468AB-D585-90BE-BE0F-9E38A36D51C8}"/>
              </a:ext>
            </a:extLst>
          </p:cNvPr>
          <p:cNvSpPr txBox="1"/>
          <p:nvPr/>
        </p:nvSpPr>
        <p:spPr>
          <a:xfrm>
            <a:off x="2531871" y="464922"/>
            <a:ext cx="1959106" cy="475558"/>
          </a:xfrm>
          <a:prstGeom prst="rect">
            <a:avLst/>
          </a:prstGeom>
          <a:noFill/>
        </p:spPr>
        <p:txBody>
          <a:bodyPr wrap="square" lIns="0" tIns="0" rIns="0" bIns="0" rtlCol="0" anchor="ctr" anchorCtr="0">
            <a:noAutofit/>
          </a:bodyPr>
          <a:lstStyle/>
          <a:p>
            <a:endParaRPr kumimoji="1" lang="ja-JP" altLang="en-US" b="1">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01104A3D-1844-D25C-1B61-48AE254CDCE9}"/>
              </a:ext>
            </a:extLst>
          </p:cNvPr>
          <p:cNvPicPr>
            <a:picLocks noChangeAspect="1"/>
          </p:cNvPicPr>
          <p:nvPr/>
        </p:nvPicPr>
        <p:blipFill>
          <a:blip r:embed="rId3"/>
          <a:stretch>
            <a:fillRect/>
          </a:stretch>
        </p:blipFill>
        <p:spPr>
          <a:xfrm>
            <a:off x="798801" y="507229"/>
            <a:ext cx="425330" cy="317500"/>
          </a:xfrm>
          <a:prstGeom prst="rect">
            <a:avLst/>
          </a:prstGeom>
        </p:spPr>
      </p:pic>
      <p:sp>
        <p:nvSpPr>
          <p:cNvPr id="58" name="角丸四角形 57">
            <a:extLst>
              <a:ext uri="{FF2B5EF4-FFF2-40B4-BE49-F238E27FC236}">
                <a16:creationId xmlns:a16="http://schemas.microsoft.com/office/drawing/2014/main" id="{43C03171-7E08-BF80-5B5F-42152B2F92E4}"/>
              </a:ext>
            </a:extLst>
          </p:cNvPr>
          <p:cNvSpPr/>
          <p:nvPr/>
        </p:nvSpPr>
        <p:spPr>
          <a:xfrm>
            <a:off x="359837" y="3433240"/>
            <a:ext cx="3240000" cy="4037408"/>
          </a:xfrm>
          <a:prstGeom prst="roundRect">
            <a:avLst>
              <a:gd name="adj" fmla="val 848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BAC110EF-A251-19F5-AA44-85E5D062E15E}"/>
              </a:ext>
            </a:extLst>
          </p:cNvPr>
          <p:cNvSpPr txBox="1"/>
          <p:nvPr/>
        </p:nvSpPr>
        <p:spPr>
          <a:xfrm>
            <a:off x="540000" y="4658264"/>
            <a:ext cx="2832787" cy="422266"/>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FA8A1DB8-1CF8-5D10-21B6-325C8784F9E0}"/>
              </a:ext>
            </a:extLst>
          </p:cNvPr>
          <p:cNvSpPr txBox="1"/>
          <p:nvPr/>
        </p:nvSpPr>
        <p:spPr>
          <a:xfrm>
            <a:off x="540001" y="5464736"/>
            <a:ext cx="2893384" cy="385200"/>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68" name="テキスト ボックス 67">
            <a:extLst>
              <a:ext uri="{FF2B5EF4-FFF2-40B4-BE49-F238E27FC236}">
                <a16:creationId xmlns:a16="http://schemas.microsoft.com/office/drawing/2014/main" id="{4D600414-2AF8-7A9C-A817-E74B348D7251}"/>
              </a:ext>
            </a:extLst>
          </p:cNvPr>
          <p:cNvSpPr txBox="1"/>
          <p:nvPr/>
        </p:nvSpPr>
        <p:spPr>
          <a:xfrm>
            <a:off x="1530527" y="3759511"/>
            <a:ext cx="1750759" cy="464730"/>
          </a:xfrm>
          <a:prstGeom prst="rect">
            <a:avLst/>
          </a:prstGeom>
          <a:noFill/>
        </p:spPr>
        <p:txBody>
          <a:bodyPr wrap="square" lIns="0" tIns="0" rIns="0" bIns="0" rtlCol="0" anchor="ctr" anchorCtr="0">
            <a:noAutofit/>
          </a:bodyPr>
          <a:lstStyle/>
          <a:p>
            <a:endParaRPr kumimoji="1" lang="ja-JP" altLang="en-US" b="1">
              <a:latin typeface="Meiryo" panose="020B0604030504040204" pitchFamily="34" charset="-128"/>
              <a:ea typeface="Meiryo" panose="020B0604030504040204" pitchFamily="34" charset="-128"/>
            </a:endParaRPr>
          </a:p>
        </p:txBody>
      </p:sp>
      <p:sp>
        <p:nvSpPr>
          <p:cNvPr id="59" name="フローチャート: 他ページ結合子 58">
            <a:extLst>
              <a:ext uri="{FF2B5EF4-FFF2-40B4-BE49-F238E27FC236}">
                <a16:creationId xmlns:a16="http://schemas.microsoft.com/office/drawing/2014/main" id="{016CA099-6F84-66C9-8A59-15C9097423D8}"/>
              </a:ext>
            </a:extLst>
          </p:cNvPr>
          <p:cNvSpPr/>
          <p:nvPr/>
        </p:nvSpPr>
        <p:spPr>
          <a:xfrm>
            <a:off x="612000" y="3433242"/>
            <a:ext cx="717424" cy="597854"/>
          </a:xfrm>
          <a:prstGeom prst="flowChartOffpageConnector">
            <a:avLst/>
          </a:prstGeom>
          <a:solidFill>
            <a:srgbClr val="FADF5F"/>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1820A4FC-1F42-A5F0-12D8-B4B0CC3A7C63}"/>
              </a:ext>
            </a:extLst>
          </p:cNvPr>
          <p:cNvSpPr txBox="1"/>
          <p:nvPr/>
        </p:nvSpPr>
        <p:spPr>
          <a:xfrm>
            <a:off x="1529449" y="3420000"/>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施設名：</a:t>
            </a:r>
          </a:p>
        </p:txBody>
      </p:sp>
      <p:cxnSp>
        <p:nvCxnSpPr>
          <p:cNvPr id="61" name="直線コネクタ 60">
            <a:extLst>
              <a:ext uri="{FF2B5EF4-FFF2-40B4-BE49-F238E27FC236}">
                <a16:creationId xmlns:a16="http://schemas.microsoft.com/office/drawing/2014/main" id="{BD689664-EF11-5065-F9AB-1E860929A468}"/>
              </a:ext>
            </a:extLst>
          </p:cNvPr>
          <p:cNvCxnSpPr>
            <a:cxnSpLocks/>
          </p:cNvCxnSpPr>
          <p:nvPr/>
        </p:nvCxnSpPr>
        <p:spPr>
          <a:xfrm>
            <a:off x="1529449" y="4205953"/>
            <a:ext cx="1843338"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8C674393-393A-80AE-8CE8-2F604EF09B96}"/>
              </a:ext>
            </a:extLst>
          </p:cNvPr>
          <p:cNvSpPr txBox="1"/>
          <p:nvPr/>
        </p:nvSpPr>
        <p:spPr>
          <a:xfrm>
            <a:off x="540000" y="4193534"/>
            <a:ext cx="13625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施設の紹介：</a:t>
            </a:r>
          </a:p>
        </p:txBody>
      </p:sp>
      <p:sp>
        <p:nvSpPr>
          <p:cNvPr id="66" name="テキスト ボックス 65">
            <a:extLst>
              <a:ext uri="{FF2B5EF4-FFF2-40B4-BE49-F238E27FC236}">
                <a16:creationId xmlns:a16="http://schemas.microsoft.com/office/drawing/2014/main" id="{06C6A3B4-59E3-EEFC-E734-B794BF799EF4}"/>
              </a:ext>
            </a:extLst>
          </p:cNvPr>
          <p:cNvSpPr txBox="1"/>
          <p:nvPr/>
        </p:nvSpPr>
        <p:spPr>
          <a:xfrm>
            <a:off x="540000" y="5000006"/>
            <a:ext cx="19991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４位にえらんだ理由：</a:t>
            </a:r>
          </a:p>
        </p:txBody>
      </p:sp>
      <p:sp>
        <p:nvSpPr>
          <p:cNvPr id="13" name="テキスト ボックス 12">
            <a:extLst>
              <a:ext uri="{FF2B5EF4-FFF2-40B4-BE49-F238E27FC236}">
                <a16:creationId xmlns:a16="http://schemas.microsoft.com/office/drawing/2014/main" id="{1FDB848D-A1F3-2622-4C77-44A8C074B754}"/>
              </a:ext>
            </a:extLst>
          </p:cNvPr>
          <p:cNvSpPr txBox="1"/>
          <p:nvPr/>
        </p:nvSpPr>
        <p:spPr>
          <a:xfrm>
            <a:off x="498914" y="5996309"/>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cxnSp>
        <p:nvCxnSpPr>
          <p:cNvPr id="16" name="直線コネクタ 15">
            <a:extLst>
              <a:ext uri="{FF2B5EF4-FFF2-40B4-BE49-F238E27FC236}">
                <a16:creationId xmlns:a16="http://schemas.microsoft.com/office/drawing/2014/main" id="{5A0859F0-A5AE-63FD-C218-A0A1A6604494}"/>
              </a:ext>
            </a:extLst>
          </p:cNvPr>
          <p:cNvCxnSpPr/>
          <p:nvPr/>
        </p:nvCxnSpPr>
        <p:spPr>
          <a:xfrm>
            <a:off x="359837" y="5989816"/>
            <a:ext cx="3240000" cy="0"/>
          </a:xfrm>
          <a:prstGeom prst="line">
            <a:avLst/>
          </a:prstGeom>
          <a:ln w="38100">
            <a:solidFill>
              <a:srgbClr val="1C547B"/>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F2B5B43D-0D1B-3196-CDE7-3B551C803562}"/>
              </a:ext>
            </a:extLst>
          </p:cNvPr>
          <p:cNvPicPr>
            <a:picLocks noChangeAspect="1"/>
          </p:cNvPicPr>
          <p:nvPr/>
        </p:nvPicPr>
        <p:blipFill>
          <a:blip r:embed="rId4"/>
          <a:stretch>
            <a:fillRect/>
          </a:stretch>
        </p:blipFill>
        <p:spPr>
          <a:xfrm>
            <a:off x="770701" y="3539117"/>
            <a:ext cx="368300" cy="276225"/>
          </a:xfrm>
          <a:prstGeom prst="rect">
            <a:avLst/>
          </a:prstGeom>
        </p:spPr>
      </p:pic>
      <p:sp>
        <p:nvSpPr>
          <p:cNvPr id="25" name="角丸四角形 24">
            <a:extLst>
              <a:ext uri="{FF2B5EF4-FFF2-40B4-BE49-F238E27FC236}">
                <a16:creationId xmlns:a16="http://schemas.microsoft.com/office/drawing/2014/main" id="{9ED6E7E4-4E49-77EC-BF10-5742598245CF}"/>
              </a:ext>
            </a:extLst>
          </p:cNvPr>
          <p:cNvSpPr/>
          <p:nvPr/>
        </p:nvSpPr>
        <p:spPr>
          <a:xfrm>
            <a:off x="3959839" y="3433240"/>
            <a:ext cx="3240000" cy="4037408"/>
          </a:xfrm>
          <a:prstGeom prst="roundRect">
            <a:avLst>
              <a:gd name="adj" fmla="val 848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7FB023B-A2C0-0980-7BA1-1B974FB7C5DC}"/>
              </a:ext>
            </a:extLst>
          </p:cNvPr>
          <p:cNvSpPr txBox="1"/>
          <p:nvPr/>
        </p:nvSpPr>
        <p:spPr>
          <a:xfrm>
            <a:off x="4140003" y="4658264"/>
            <a:ext cx="2893384" cy="422266"/>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FAD60CD1-3F39-100D-EF72-392AD72EE64A}"/>
              </a:ext>
            </a:extLst>
          </p:cNvPr>
          <p:cNvSpPr txBox="1"/>
          <p:nvPr/>
        </p:nvSpPr>
        <p:spPr>
          <a:xfrm>
            <a:off x="4140003" y="5464736"/>
            <a:ext cx="2893384" cy="385200"/>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457C071B-4C3A-05C4-4F5A-C0A2F69EF4D6}"/>
              </a:ext>
            </a:extLst>
          </p:cNvPr>
          <p:cNvSpPr txBox="1"/>
          <p:nvPr/>
        </p:nvSpPr>
        <p:spPr>
          <a:xfrm>
            <a:off x="5130529" y="3759511"/>
            <a:ext cx="1750759" cy="464730"/>
          </a:xfrm>
          <a:prstGeom prst="rect">
            <a:avLst/>
          </a:prstGeom>
          <a:noFill/>
        </p:spPr>
        <p:txBody>
          <a:bodyPr wrap="square" lIns="0" tIns="0" rIns="0" bIns="0" rtlCol="0" anchor="ctr" anchorCtr="0">
            <a:noAutofit/>
          </a:bodyPr>
          <a:lstStyle/>
          <a:p>
            <a:endParaRPr kumimoji="1" lang="ja-JP" altLang="en-US" b="1">
              <a:latin typeface="Meiryo" panose="020B0604030504040204" pitchFamily="34" charset="-128"/>
              <a:ea typeface="Meiryo" panose="020B0604030504040204" pitchFamily="34" charset="-128"/>
            </a:endParaRPr>
          </a:p>
        </p:txBody>
      </p:sp>
      <p:sp>
        <p:nvSpPr>
          <p:cNvPr id="32" name="フローチャート: 他ページ結合子 31">
            <a:extLst>
              <a:ext uri="{FF2B5EF4-FFF2-40B4-BE49-F238E27FC236}">
                <a16:creationId xmlns:a16="http://schemas.microsoft.com/office/drawing/2014/main" id="{4A69D749-9C64-8DCB-A5FF-B32E913FF166}"/>
              </a:ext>
            </a:extLst>
          </p:cNvPr>
          <p:cNvSpPr/>
          <p:nvPr/>
        </p:nvSpPr>
        <p:spPr>
          <a:xfrm>
            <a:off x="4212002" y="3433242"/>
            <a:ext cx="717424" cy="597854"/>
          </a:xfrm>
          <a:prstGeom prst="flowChartOffpageConnector">
            <a:avLst/>
          </a:prstGeom>
          <a:solidFill>
            <a:srgbClr val="FADF5F"/>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A4ECF18-950B-421F-A910-794A53D309FB}"/>
              </a:ext>
            </a:extLst>
          </p:cNvPr>
          <p:cNvSpPr txBox="1"/>
          <p:nvPr/>
        </p:nvSpPr>
        <p:spPr>
          <a:xfrm>
            <a:off x="5129451" y="3420000"/>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施設名：</a:t>
            </a:r>
          </a:p>
        </p:txBody>
      </p:sp>
      <p:cxnSp>
        <p:nvCxnSpPr>
          <p:cNvPr id="34" name="直線コネクタ 33">
            <a:extLst>
              <a:ext uri="{FF2B5EF4-FFF2-40B4-BE49-F238E27FC236}">
                <a16:creationId xmlns:a16="http://schemas.microsoft.com/office/drawing/2014/main" id="{7CCF3936-B168-5890-0953-883EA86C7E9C}"/>
              </a:ext>
            </a:extLst>
          </p:cNvPr>
          <p:cNvCxnSpPr>
            <a:cxnSpLocks/>
          </p:cNvCxnSpPr>
          <p:nvPr/>
        </p:nvCxnSpPr>
        <p:spPr>
          <a:xfrm>
            <a:off x="5129451" y="4205953"/>
            <a:ext cx="1843338"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0A7B78E0-34AE-98BF-4F7C-446E0D7A1E4E}"/>
              </a:ext>
            </a:extLst>
          </p:cNvPr>
          <p:cNvSpPr txBox="1"/>
          <p:nvPr/>
        </p:nvSpPr>
        <p:spPr>
          <a:xfrm>
            <a:off x="4140002" y="4193534"/>
            <a:ext cx="13625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施設の紹介：</a:t>
            </a:r>
          </a:p>
        </p:txBody>
      </p:sp>
      <p:sp>
        <p:nvSpPr>
          <p:cNvPr id="39" name="テキスト ボックス 38">
            <a:extLst>
              <a:ext uri="{FF2B5EF4-FFF2-40B4-BE49-F238E27FC236}">
                <a16:creationId xmlns:a16="http://schemas.microsoft.com/office/drawing/2014/main" id="{AF3A90CF-B79E-DCDF-04FB-9A1DFACBA98F}"/>
              </a:ext>
            </a:extLst>
          </p:cNvPr>
          <p:cNvSpPr txBox="1"/>
          <p:nvPr/>
        </p:nvSpPr>
        <p:spPr>
          <a:xfrm>
            <a:off x="4140002" y="5000006"/>
            <a:ext cx="19991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５位にえらんだ理由：</a:t>
            </a:r>
          </a:p>
          <a:p>
            <a:pPr>
              <a:lnSpc>
                <a:spcPct val="200000"/>
              </a:lnSpc>
            </a:pPr>
            <a:endParaRPr kumimoji="1" lang="ja-JP" altLang="en-US" sz="1500" b="1">
              <a:solidFill>
                <a:srgbClr val="1C547B"/>
              </a:solidFill>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id="{3ED3C2B8-E05F-1C6A-DF49-69AAA165FE63}"/>
              </a:ext>
            </a:extLst>
          </p:cNvPr>
          <p:cNvSpPr txBox="1"/>
          <p:nvPr/>
        </p:nvSpPr>
        <p:spPr>
          <a:xfrm>
            <a:off x="4098916" y="5996309"/>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cxnSp>
        <p:nvCxnSpPr>
          <p:cNvPr id="48" name="直線コネクタ 47">
            <a:extLst>
              <a:ext uri="{FF2B5EF4-FFF2-40B4-BE49-F238E27FC236}">
                <a16:creationId xmlns:a16="http://schemas.microsoft.com/office/drawing/2014/main" id="{5A4A2CB0-FD0E-A3AD-60CA-E58F968D3918}"/>
              </a:ext>
            </a:extLst>
          </p:cNvPr>
          <p:cNvCxnSpPr/>
          <p:nvPr/>
        </p:nvCxnSpPr>
        <p:spPr>
          <a:xfrm>
            <a:off x="3959839" y="5989816"/>
            <a:ext cx="3240000" cy="0"/>
          </a:xfrm>
          <a:prstGeom prst="line">
            <a:avLst/>
          </a:prstGeom>
          <a:ln w="38100">
            <a:solidFill>
              <a:srgbClr val="1C547B"/>
            </a:solidFill>
          </a:ln>
        </p:spPr>
        <p:style>
          <a:lnRef idx="1">
            <a:schemeClr val="accent1"/>
          </a:lnRef>
          <a:fillRef idx="0">
            <a:schemeClr val="accent1"/>
          </a:fillRef>
          <a:effectRef idx="0">
            <a:schemeClr val="accent1"/>
          </a:effectRef>
          <a:fontRef idx="minor">
            <a:schemeClr val="tx1"/>
          </a:fontRef>
        </p:style>
      </p:cxnSp>
      <p:pic>
        <p:nvPicPr>
          <p:cNvPr id="50" name="図 49">
            <a:extLst>
              <a:ext uri="{FF2B5EF4-FFF2-40B4-BE49-F238E27FC236}">
                <a16:creationId xmlns:a16="http://schemas.microsoft.com/office/drawing/2014/main" id="{5D8E90C5-C204-AE61-B47E-E10C6EF1886A}"/>
              </a:ext>
            </a:extLst>
          </p:cNvPr>
          <p:cNvPicPr>
            <a:picLocks noChangeAspect="1"/>
          </p:cNvPicPr>
          <p:nvPr/>
        </p:nvPicPr>
        <p:blipFill>
          <a:blip r:embed="rId5"/>
          <a:stretch>
            <a:fillRect/>
          </a:stretch>
        </p:blipFill>
        <p:spPr>
          <a:xfrm>
            <a:off x="4389149" y="3542013"/>
            <a:ext cx="342900" cy="279400"/>
          </a:xfrm>
          <a:prstGeom prst="rect">
            <a:avLst/>
          </a:prstGeom>
        </p:spPr>
      </p:pic>
      <p:sp>
        <p:nvSpPr>
          <p:cNvPr id="57" name="正方形/長方形 56">
            <a:extLst>
              <a:ext uri="{FF2B5EF4-FFF2-40B4-BE49-F238E27FC236}">
                <a16:creationId xmlns:a16="http://schemas.microsoft.com/office/drawing/2014/main" id="{B80CA0EB-205C-7C06-A802-BE9FFC5071E1}"/>
              </a:ext>
            </a:extLst>
          </p:cNvPr>
          <p:cNvSpPr/>
          <p:nvPr/>
        </p:nvSpPr>
        <p:spPr>
          <a:xfrm>
            <a:off x="359837" y="7854854"/>
            <a:ext cx="6840000" cy="2533384"/>
          </a:xfrm>
          <a:prstGeom prst="rect">
            <a:avLst/>
          </a:prstGeom>
          <a:pattFill prst="lgGrid">
            <a:fgClr>
              <a:schemeClr val="accent5">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5AF281C9-3AAA-7675-0BB5-700DD3C4986E}"/>
              </a:ext>
            </a:extLst>
          </p:cNvPr>
          <p:cNvPicPr>
            <a:picLocks noChangeAspect="1"/>
          </p:cNvPicPr>
          <p:nvPr/>
        </p:nvPicPr>
        <p:blipFill>
          <a:blip r:embed="rId6"/>
          <a:stretch>
            <a:fillRect/>
          </a:stretch>
        </p:blipFill>
        <p:spPr>
          <a:xfrm>
            <a:off x="593447" y="7663789"/>
            <a:ext cx="609600" cy="825500"/>
          </a:xfrm>
          <a:prstGeom prst="rect">
            <a:avLst/>
          </a:prstGeom>
        </p:spPr>
      </p:pic>
      <p:sp>
        <p:nvSpPr>
          <p:cNvPr id="72" name="テキスト ボックス 71">
            <a:extLst>
              <a:ext uri="{FF2B5EF4-FFF2-40B4-BE49-F238E27FC236}">
                <a16:creationId xmlns:a16="http://schemas.microsoft.com/office/drawing/2014/main" id="{1020FE00-CB26-C51D-D318-9E65F9A9D7D8}"/>
              </a:ext>
            </a:extLst>
          </p:cNvPr>
          <p:cNvSpPr txBox="1"/>
          <p:nvPr/>
        </p:nvSpPr>
        <p:spPr>
          <a:xfrm>
            <a:off x="549401" y="8753918"/>
            <a:ext cx="6460873" cy="1577895"/>
          </a:xfrm>
          <a:prstGeom prst="rect">
            <a:avLst/>
          </a:prstGeom>
          <a:noFill/>
        </p:spPr>
        <p:txBody>
          <a:bodyPr wrap="square" lIns="0" tIns="0" rIns="0" bIns="0" rtlCol="0">
            <a:noAutofit/>
          </a:bodyPr>
          <a:lstStyle/>
          <a:p>
            <a:r>
              <a:rPr kumimoji="1" lang="ja-JP" altLang="en-US" sz="1400">
                <a:latin typeface="Meiryo" panose="020B0604030504040204" pitchFamily="34" charset="-128"/>
                <a:ea typeface="Meiryo" panose="020B0604030504040204" pitchFamily="34" charset="-128"/>
              </a:rPr>
              <a:t>本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p>
          <a:p>
            <a:endParaRPr kumimoji="1" lang="ja-JP" altLang="en-US" sz="1400">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0D212798-E480-7CE4-3970-91C4ADF963D3}"/>
              </a:ext>
            </a:extLst>
          </p:cNvPr>
          <p:cNvSpPr txBox="1"/>
          <p:nvPr/>
        </p:nvSpPr>
        <p:spPr>
          <a:xfrm>
            <a:off x="1786080" y="8118738"/>
            <a:ext cx="3987514" cy="359765"/>
          </a:xfrm>
          <a:prstGeom prst="rect">
            <a:avLst/>
          </a:prstGeom>
          <a:noFill/>
        </p:spPr>
        <p:txBody>
          <a:bodyPr wrap="square" lIns="0" tIns="0" rIns="0" bIns="0" rtlCol="0" anchor="t" anchorCtr="0">
            <a:noAutofit/>
          </a:bodyPr>
          <a:lstStyle/>
          <a:p>
            <a:r>
              <a:rPr kumimoji="1" lang="ja-JP" altLang="en-US" sz="2400" b="1">
                <a:solidFill>
                  <a:srgbClr val="1C547B"/>
                </a:solidFill>
                <a:latin typeface="Meiryo" panose="020B0604030504040204" pitchFamily="34" charset="-128"/>
                <a:ea typeface="Meiryo" panose="020B0604030504040204" pitchFamily="34" charset="-128"/>
              </a:rPr>
              <a:t>コラムタイトル〇〇〇〇</a:t>
            </a:r>
          </a:p>
        </p:txBody>
      </p:sp>
      <p:cxnSp>
        <p:nvCxnSpPr>
          <p:cNvPr id="74" name="直線コネクタ 73">
            <a:extLst>
              <a:ext uri="{FF2B5EF4-FFF2-40B4-BE49-F238E27FC236}">
                <a16:creationId xmlns:a16="http://schemas.microsoft.com/office/drawing/2014/main" id="{3D031DAD-3D3A-2944-FA9C-9610BBA9C7F0}"/>
              </a:ext>
            </a:extLst>
          </p:cNvPr>
          <p:cNvCxnSpPr>
            <a:cxnSpLocks/>
          </p:cNvCxnSpPr>
          <p:nvPr/>
        </p:nvCxnSpPr>
        <p:spPr>
          <a:xfrm>
            <a:off x="1439837" y="8564593"/>
            <a:ext cx="4680000"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8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44D58BB9-69B6-9FBF-B2B9-EB72AFB501CB}"/>
            </a:ext>
          </a:extLst>
        </p:cNvPr>
        <p:cNvGrpSpPr/>
        <p:nvPr/>
      </p:nvGrpSpPr>
      <p:grpSpPr>
        <a:xfrm>
          <a:off x="0" y="0"/>
          <a:ext cx="0" cy="0"/>
          <a:chOff x="0" y="0"/>
          <a:chExt cx="0" cy="0"/>
        </a:xfrm>
      </p:grpSpPr>
      <p:sp>
        <p:nvSpPr>
          <p:cNvPr id="3" name="角丸四角形 2">
            <a:extLst>
              <a:ext uri="{FF2B5EF4-FFF2-40B4-BE49-F238E27FC236}">
                <a16:creationId xmlns:a16="http://schemas.microsoft.com/office/drawing/2014/main" id="{FA144868-4438-AA84-B87E-B98693D2CA73}"/>
              </a:ext>
            </a:extLst>
          </p:cNvPr>
          <p:cNvSpPr/>
          <p:nvPr/>
        </p:nvSpPr>
        <p:spPr>
          <a:xfrm>
            <a:off x="417712" y="418888"/>
            <a:ext cx="6839999" cy="7106685"/>
          </a:xfrm>
          <a:prstGeom prst="roundRect">
            <a:avLst>
              <a:gd name="adj" fmla="val 0"/>
            </a:avLst>
          </a:prstGeom>
          <a:solidFill>
            <a:srgbClr val="1C547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a:extLst>
              <a:ext uri="{FF2B5EF4-FFF2-40B4-BE49-F238E27FC236}">
                <a16:creationId xmlns:a16="http://schemas.microsoft.com/office/drawing/2014/main" id="{EA1AFBBD-6FD0-02DF-329D-BD989893C691}"/>
              </a:ext>
            </a:extLst>
          </p:cNvPr>
          <p:cNvSpPr/>
          <p:nvPr/>
        </p:nvSpPr>
        <p:spPr>
          <a:xfrm>
            <a:off x="359837" y="359999"/>
            <a:ext cx="6839999" cy="7106685"/>
          </a:xfrm>
          <a:prstGeom prst="roundRect">
            <a:avLst>
              <a:gd name="adj" fmla="val 0"/>
            </a:avLst>
          </a:prstGeom>
          <a:pattFill prst="lgGrid">
            <a:fgClr>
              <a:schemeClr val="accent5">
                <a:lumMod val="20000"/>
                <a:lumOff val="80000"/>
              </a:schemeClr>
            </a:fgClr>
            <a:bgClr>
              <a:schemeClr val="bg1"/>
            </a:bgClr>
          </a:patt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a:extLst>
              <a:ext uri="{FF2B5EF4-FFF2-40B4-BE49-F238E27FC236}">
                <a16:creationId xmlns:a16="http://schemas.microsoft.com/office/drawing/2014/main" id="{A312290E-1A36-9585-5789-5FB89B6BADDA}"/>
              </a:ext>
            </a:extLst>
          </p:cNvPr>
          <p:cNvSpPr/>
          <p:nvPr/>
        </p:nvSpPr>
        <p:spPr>
          <a:xfrm>
            <a:off x="359837" y="7808619"/>
            <a:ext cx="6840000" cy="2515518"/>
          </a:xfrm>
          <a:prstGeom prst="roundRect">
            <a:avLst>
              <a:gd name="adj" fmla="val 848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C87BA26-FBBB-BF09-09E3-993B90E48381}"/>
              </a:ext>
            </a:extLst>
          </p:cNvPr>
          <p:cNvSpPr txBox="1"/>
          <p:nvPr/>
        </p:nvSpPr>
        <p:spPr>
          <a:xfrm>
            <a:off x="4278902" y="8390287"/>
            <a:ext cx="2893384" cy="422266"/>
          </a:xfrm>
          <a:prstGeom prst="rect">
            <a:avLst/>
          </a:prstGeom>
          <a:noFill/>
        </p:spPr>
        <p:txBody>
          <a:bodyPr wrap="square" lIns="0" tIns="0" rIns="0" bIns="0" rtlCol="0">
            <a:noAutofit/>
          </a:bodyPr>
          <a:lstStyle/>
          <a:p>
            <a:endParaRPr kumimoji="1" lang="ja-JP" altLang="en-US" sz="1600">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70DE3DCD-873D-9327-6F08-1396C79CAB78}"/>
              </a:ext>
            </a:extLst>
          </p:cNvPr>
          <p:cNvSpPr txBox="1"/>
          <p:nvPr/>
        </p:nvSpPr>
        <p:spPr>
          <a:xfrm>
            <a:off x="4140001" y="7890832"/>
            <a:ext cx="2249223" cy="464730"/>
          </a:xfrm>
          <a:prstGeom prst="rect">
            <a:avLst/>
          </a:prstGeom>
          <a:noFill/>
        </p:spPr>
        <p:txBody>
          <a:bodyPr wrap="square" lIns="0" tIns="0" rIns="0" bIns="0" rtlCol="0" anchor="t" anchorCtr="0">
            <a:noAutofit/>
          </a:bodyPr>
          <a:lstStyle/>
          <a:p>
            <a:pPr>
              <a:lnSpc>
                <a:spcPct val="200000"/>
              </a:lnSpc>
            </a:pPr>
            <a:r>
              <a:rPr kumimoji="1" lang="ja-JP" altLang="en-US" sz="1700" b="1">
                <a:solidFill>
                  <a:srgbClr val="1C547B"/>
                </a:solidFill>
                <a:latin typeface="Meiryo" panose="020B0604030504040204" pitchFamily="34" charset="-128"/>
                <a:ea typeface="Meiryo" panose="020B0604030504040204" pitchFamily="34" charset="-128"/>
              </a:rPr>
              <a:t>［協力してくれた人］</a:t>
            </a:r>
          </a:p>
        </p:txBody>
      </p:sp>
      <p:sp>
        <p:nvSpPr>
          <p:cNvPr id="27" name="テキスト ボックス 26">
            <a:extLst>
              <a:ext uri="{FF2B5EF4-FFF2-40B4-BE49-F238E27FC236}">
                <a16:creationId xmlns:a16="http://schemas.microsoft.com/office/drawing/2014/main" id="{9CA719A2-065D-2CAC-BC26-7E4A312B7567}"/>
              </a:ext>
            </a:extLst>
          </p:cNvPr>
          <p:cNvSpPr txBox="1"/>
          <p:nvPr/>
        </p:nvSpPr>
        <p:spPr>
          <a:xfrm>
            <a:off x="4278902" y="9154485"/>
            <a:ext cx="2893384" cy="385200"/>
          </a:xfrm>
          <a:prstGeom prst="rect">
            <a:avLst/>
          </a:prstGeom>
          <a:noFill/>
        </p:spPr>
        <p:txBody>
          <a:bodyPr wrap="square" lIns="0" tIns="0" rIns="0" bIns="0" rtlCol="0">
            <a:noAutofit/>
          </a:bodyPr>
          <a:lstStyle/>
          <a:p>
            <a:endParaRPr kumimoji="1" lang="ja-JP" altLang="en-US" sz="1600">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71B16CDB-4165-D3E1-6BD2-D5B8412E796C}"/>
              </a:ext>
            </a:extLst>
          </p:cNvPr>
          <p:cNvSpPr txBox="1"/>
          <p:nvPr/>
        </p:nvSpPr>
        <p:spPr>
          <a:xfrm>
            <a:off x="4140002" y="8655030"/>
            <a:ext cx="1999195" cy="464730"/>
          </a:xfrm>
          <a:prstGeom prst="rect">
            <a:avLst/>
          </a:prstGeom>
          <a:noFill/>
        </p:spPr>
        <p:txBody>
          <a:bodyPr wrap="square" lIns="0" tIns="0" rIns="0" bIns="0" rtlCol="0" anchor="t" anchorCtr="0">
            <a:noAutofit/>
          </a:bodyPr>
          <a:lstStyle/>
          <a:p>
            <a:pPr>
              <a:lnSpc>
                <a:spcPct val="200000"/>
              </a:lnSpc>
            </a:pPr>
            <a:r>
              <a:rPr kumimoji="1" lang="ja-JP" altLang="en-US" sz="1700" b="1">
                <a:solidFill>
                  <a:srgbClr val="1C547B"/>
                </a:solidFill>
                <a:latin typeface="Meiryo" panose="020B0604030504040204" pitchFamily="34" charset="-128"/>
                <a:ea typeface="Meiryo" panose="020B0604030504040204" pitchFamily="34" charset="-128"/>
              </a:rPr>
              <a:t>［発行年月日］</a:t>
            </a:r>
          </a:p>
        </p:txBody>
      </p:sp>
      <p:sp>
        <p:nvSpPr>
          <p:cNvPr id="72" name="テキスト ボックス 71">
            <a:extLst>
              <a:ext uri="{FF2B5EF4-FFF2-40B4-BE49-F238E27FC236}">
                <a16:creationId xmlns:a16="http://schemas.microsoft.com/office/drawing/2014/main" id="{67400A0F-52AC-AE4A-6FDA-237EF82AD7D2}"/>
              </a:ext>
            </a:extLst>
          </p:cNvPr>
          <p:cNvSpPr txBox="1"/>
          <p:nvPr/>
        </p:nvSpPr>
        <p:spPr>
          <a:xfrm>
            <a:off x="539999" y="1821619"/>
            <a:ext cx="2203184" cy="2883919"/>
          </a:xfrm>
          <a:prstGeom prst="rect">
            <a:avLst/>
          </a:prstGeom>
          <a:noFill/>
        </p:spPr>
        <p:txBody>
          <a:bodyPr wrap="square" lIns="0" tIns="0" rIns="0" bIns="0" rtlCol="0">
            <a:noAutofit/>
          </a:bodyPr>
          <a:lstStyle/>
          <a:p>
            <a:pPr algn="just"/>
            <a:r>
              <a:rPr kumimoji="1" lang="ja-JP" altLang="en-US" sz="1400">
                <a:latin typeface="Meiryo" panose="020B0604030504040204" pitchFamily="34" charset="-128"/>
                <a:ea typeface="Meiryo" panose="020B0604030504040204" pitchFamily="34" charset="-128"/>
              </a:rPr>
              <a:t>本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p>
          <a:p>
            <a:pPr algn="just"/>
            <a:endParaRPr kumimoji="1" lang="ja-JP" altLang="en-US" sz="1400">
              <a:latin typeface="Meiryo" panose="020B0604030504040204" pitchFamily="34" charset="-128"/>
              <a:ea typeface="Meiryo" panose="020B0604030504040204" pitchFamily="34" charset="-128"/>
            </a:endParaRPr>
          </a:p>
        </p:txBody>
      </p:sp>
      <p:sp>
        <p:nvSpPr>
          <p:cNvPr id="73" name="テキスト ボックス 72">
            <a:extLst>
              <a:ext uri="{FF2B5EF4-FFF2-40B4-BE49-F238E27FC236}">
                <a16:creationId xmlns:a16="http://schemas.microsoft.com/office/drawing/2014/main" id="{ED28D1B0-F7E3-00A4-4978-4B84374978E6}"/>
              </a:ext>
            </a:extLst>
          </p:cNvPr>
          <p:cNvSpPr txBox="1"/>
          <p:nvPr/>
        </p:nvSpPr>
        <p:spPr>
          <a:xfrm>
            <a:off x="539999" y="540000"/>
            <a:ext cx="6659837" cy="1196203"/>
          </a:xfrm>
          <a:prstGeom prst="rect">
            <a:avLst/>
          </a:prstGeom>
          <a:noFill/>
        </p:spPr>
        <p:txBody>
          <a:bodyPr wrap="square" lIns="0" tIns="0" rIns="0" bIns="0" rtlCol="0" anchor="t" anchorCtr="0">
            <a:noAutofit/>
          </a:bodyPr>
          <a:lstStyle/>
          <a:p>
            <a:r>
              <a:rPr kumimoji="1" lang="ja-JP" altLang="en-US" sz="2000" b="1">
                <a:solidFill>
                  <a:srgbClr val="1C547B"/>
                </a:solidFill>
                <a:latin typeface="Meiryo" panose="020B0604030504040204" pitchFamily="34" charset="-128"/>
                <a:ea typeface="Meiryo" panose="020B0604030504040204" pitchFamily="34" charset="-128"/>
              </a:rPr>
              <a:t>サブタイトル〇〇〇〇〇</a:t>
            </a:r>
          </a:p>
          <a:p>
            <a:r>
              <a:rPr kumimoji="1" lang="ja-JP" altLang="en-US" sz="2800" b="1">
                <a:solidFill>
                  <a:srgbClr val="1C547B"/>
                </a:solidFill>
                <a:latin typeface="Meiryo" panose="020B0604030504040204" pitchFamily="34" charset="-128"/>
                <a:ea typeface="Meiryo" panose="020B0604030504040204" pitchFamily="34" charset="-128"/>
              </a:rPr>
              <a:t>特集タイトル〇〇〇〇〇</a:t>
            </a:r>
            <a:endParaRPr kumimoji="1" lang="en-US" altLang="ja-JP" sz="2800" b="1" dirty="0">
              <a:solidFill>
                <a:srgbClr val="1C547B"/>
              </a:solidFill>
              <a:latin typeface="Meiryo" panose="020B0604030504040204" pitchFamily="34" charset="-128"/>
              <a:ea typeface="Meiryo" panose="020B0604030504040204" pitchFamily="34" charset="-128"/>
            </a:endParaRPr>
          </a:p>
          <a:p>
            <a:r>
              <a:rPr kumimoji="1" lang="ja-JP" altLang="en-US" sz="2800" b="1">
                <a:solidFill>
                  <a:srgbClr val="1C547B"/>
                </a:solidFill>
                <a:latin typeface="Meiryo" panose="020B0604030504040204" pitchFamily="34" charset="-128"/>
                <a:ea typeface="Meiryo" panose="020B0604030504040204" pitchFamily="34" charset="-128"/>
              </a:rPr>
              <a:t>〇〇〇〇〇〇〇〇〇〇〇〇〇〇〇</a:t>
            </a:r>
            <a:endParaRPr kumimoji="1" lang="en-US" altLang="ja-JP" sz="2800" b="1" dirty="0">
              <a:solidFill>
                <a:srgbClr val="1C547B"/>
              </a:solidFill>
              <a:latin typeface="Meiryo" panose="020B0604030504040204" pitchFamily="34" charset="-128"/>
              <a:ea typeface="Meiryo" panose="020B0604030504040204" pitchFamily="34" charset="-128"/>
            </a:endParaRPr>
          </a:p>
        </p:txBody>
      </p:sp>
      <p:sp>
        <p:nvSpPr>
          <p:cNvPr id="9" name="角丸四角形 8">
            <a:extLst>
              <a:ext uri="{FF2B5EF4-FFF2-40B4-BE49-F238E27FC236}">
                <a16:creationId xmlns:a16="http://schemas.microsoft.com/office/drawing/2014/main" id="{6C5DA9AE-7C75-9A9B-5400-0BB87DFAA55C}"/>
              </a:ext>
            </a:extLst>
          </p:cNvPr>
          <p:cNvSpPr/>
          <p:nvPr/>
        </p:nvSpPr>
        <p:spPr>
          <a:xfrm>
            <a:off x="2946510" y="1821619"/>
            <a:ext cx="4050000" cy="3168000"/>
          </a:xfrm>
          <a:prstGeom prst="roundRect">
            <a:avLst>
              <a:gd name="adj" fmla="val 5488"/>
            </a:avLst>
          </a:prstGeom>
          <a:solidFill>
            <a:schemeClr val="bg1"/>
          </a:solidFill>
          <a:ln w="254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C45EBC1-B974-D97A-A14F-31CC46465F32}"/>
              </a:ext>
            </a:extLst>
          </p:cNvPr>
          <p:cNvSpPr txBox="1"/>
          <p:nvPr/>
        </p:nvSpPr>
        <p:spPr>
          <a:xfrm>
            <a:off x="3083381" y="1821619"/>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sp>
        <p:nvSpPr>
          <p:cNvPr id="17" name="テキスト ボックス 16">
            <a:extLst>
              <a:ext uri="{FF2B5EF4-FFF2-40B4-BE49-F238E27FC236}">
                <a16:creationId xmlns:a16="http://schemas.microsoft.com/office/drawing/2014/main" id="{D3E26784-D532-5711-2018-10F20CDCCA7E}"/>
              </a:ext>
            </a:extLst>
          </p:cNvPr>
          <p:cNvSpPr txBox="1"/>
          <p:nvPr/>
        </p:nvSpPr>
        <p:spPr>
          <a:xfrm>
            <a:off x="599351" y="7985173"/>
            <a:ext cx="3127464" cy="2231380"/>
          </a:xfrm>
          <a:prstGeom prst="rect">
            <a:avLst/>
          </a:prstGeom>
          <a:noFill/>
        </p:spPr>
        <p:txBody>
          <a:bodyPr wrap="square">
            <a:spAutoFit/>
          </a:bodyPr>
          <a:lstStyle/>
          <a:p>
            <a:pPr algn="just">
              <a:buSzPts val="2100"/>
            </a:pPr>
            <a:r>
              <a:rPr lang="ja-JP" altLang="en-US" sz="1700" b="1">
                <a:solidFill>
                  <a:srgbClr val="1C547B"/>
                </a:solidFill>
                <a:latin typeface="Meiryo" panose="020B0604030504040204" pitchFamily="34" charset="-128"/>
                <a:ea typeface="Meiryo" panose="020B0604030504040204" pitchFamily="34" charset="-128"/>
              </a:rPr>
              <a:t>＜編集後記＞</a:t>
            </a:r>
            <a:endParaRPr lang="en-US" altLang="ja-JP" sz="1700" b="1" dirty="0">
              <a:solidFill>
                <a:srgbClr val="1C547B"/>
              </a:solidFill>
              <a:latin typeface="Meiryo" panose="020B0604030504040204" pitchFamily="34" charset="-128"/>
              <a:ea typeface="Meiryo" panose="020B0604030504040204" pitchFamily="34" charset="-128"/>
            </a:endParaRPr>
          </a:p>
          <a:p>
            <a:pPr algn="just">
              <a:buSzPts val="2100"/>
            </a:pPr>
            <a:endParaRPr lang="en-US" altLang="ja-JP" sz="2100" b="1" dirty="0">
              <a:solidFill>
                <a:srgbClr val="1C547B"/>
              </a:solidFill>
              <a:latin typeface="Meiryo" panose="020B0604030504040204" pitchFamily="34" charset="-128"/>
              <a:ea typeface="Meiryo" panose="020B0604030504040204" pitchFamily="34" charset="-128"/>
              <a:cs typeface="Arial"/>
              <a:sym typeface="Arial"/>
            </a:endParaRPr>
          </a:p>
          <a:p>
            <a:pPr algn="just">
              <a:buSzPts val="2100"/>
            </a:pPr>
            <a:r>
              <a:rPr lang="ja-JP" altLang="en-US" sz="1600">
                <a:latin typeface="Meiryo" panose="020B0604030504040204" pitchFamily="34" charset="-128"/>
                <a:ea typeface="Meiryo" panose="020B0604030504040204" pitchFamily="34" charset="-128"/>
                <a:cs typeface="Arial"/>
                <a:sym typeface="Arial"/>
              </a:rPr>
              <a:t>本文〇〇〇〇〇〇〇〇〇〇〇〇〇〇〇〇〇〇〇〇〇〇〇〇〇〇〇〇〇〇〇〇〇〇〇〇〇〇〇〇〇〇〇〇〇〇〇〇〇〇〇〇〇〇〇〇〇〇〇〇〇〇〇〇〇〇〇〇</a:t>
            </a:r>
          </a:p>
          <a:p>
            <a:pPr marL="0" marR="0" lvl="0" indent="0" algn="just" rtl="0">
              <a:lnSpc>
                <a:spcPct val="100000"/>
              </a:lnSpc>
              <a:spcBef>
                <a:spcPts val="0"/>
              </a:spcBef>
              <a:spcAft>
                <a:spcPts val="0"/>
              </a:spcAft>
              <a:buClr>
                <a:srgbClr val="000000"/>
              </a:buClr>
              <a:buSzPts val="2100"/>
              <a:buFont typeface="Arial"/>
              <a:buNone/>
            </a:pPr>
            <a:endParaRPr lang="ja-JP" altLang="en-US" sz="2100" b="1" u="none" strike="noStrike" cap="none" dirty="0">
              <a:solidFill>
                <a:srgbClr val="1C547B"/>
              </a:solidFill>
              <a:latin typeface="Meiryo" panose="020B0604030504040204" pitchFamily="34" charset="-128"/>
              <a:ea typeface="Meiryo" panose="020B0604030504040204" pitchFamily="34" charset="-128"/>
              <a:cs typeface="Arial"/>
              <a:sym typeface="Arial"/>
            </a:endParaRPr>
          </a:p>
        </p:txBody>
      </p:sp>
      <p:sp>
        <p:nvSpPr>
          <p:cNvPr id="19" name="テキスト ボックス 18">
            <a:extLst>
              <a:ext uri="{FF2B5EF4-FFF2-40B4-BE49-F238E27FC236}">
                <a16:creationId xmlns:a16="http://schemas.microsoft.com/office/drawing/2014/main" id="{8DD09624-CAA1-BC94-D7FF-3F4C677190A6}"/>
              </a:ext>
            </a:extLst>
          </p:cNvPr>
          <p:cNvSpPr txBox="1"/>
          <p:nvPr/>
        </p:nvSpPr>
        <p:spPr>
          <a:xfrm>
            <a:off x="4278902" y="9881618"/>
            <a:ext cx="2893384" cy="385200"/>
          </a:xfrm>
          <a:prstGeom prst="rect">
            <a:avLst/>
          </a:prstGeom>
          <a:noFill/>
        </p:spPr>
        <p:txBody>
          <a:bodyPr wrap="square" lIns="0" tIns="0" rIns="0" bIns="0" rtlCol="0">
            <a:noAutofit/>
          </a:bodyPr>
          <a:lstStyle/>
          <a:p>
            <a:endParaRPr kumimoji="1" lang="ja-JP" altLang="en-US" sz="160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A7DDC6C-5107-5F1B-82AC-CBA553D35D04}"/>
              </a:ext>
            </a:extLst>
          </p:cNvPr>
          <p:cNvSpPr txBox="1"/>
          <p:nvPr/>
        </p:nvSpPr>
        <p:spPr>
          <a:xfrm>
            <a:off x="4140002" y="9382163"/>
            <a:ext cx="1999195" cy="464730"/>
          </a:xfrm>
          <a:prstGeom prst="rect">
            <a:avLst/>
          </a:prstGeom>
          <a:noFill/>
        </p:spPr>
        <p:txBody>
          <a:bodyPr wrap="square" lIns="0" tIns="0" rIns="0" bIns="0" rtlCol="0" anchor="t" anchorCtr="0">
            <a:noAutofit/>
          </a:bodyPr>
          <a:lstStyle/>
          <a:p>
            <a:pPr>
              <a:lnSpc>
                <a:spcPct val="200000"/>
              </a:lnSpc>
            </a:pPr>
            <a:r>
              <a:rPr kumimoji="1" lang="ja-JP" altLang="en-US" sz="1700" b="1">
                <a:solidFill>
                  <a:srgbClr val="1C547B"/>
                </a:solidFill>
                <a:latin typeface="Meiryo" panose="020B0604030504040204" pitchFamily="34" charset="-128"/>
                <a:ea typeface="Meiryo" panose="020B0604030504040204" pitchFamily="34" charset="-128"/>
              </a:rPr>
              <a:t>［発行者］</a:t>
            </a:r>
          </a:p>
        </p:txBody>
      </p:sp>
      <p:sp>
        <p:nvSpPr>
          <p:cNvPr id="28" name="テキスト ボックス 27">
            <a:extLst>
              <a:ext uri="{FF2B5EF4-FFF2-40B4-BE49-F238E27FC236}">
                <a16:creationId xmlns:a16="http://schemas.microsoft.com/office/drawing/2014/main" id="{F1D3FBE2-FEF7-6244-A35E-B4D739C1DCCC}"/>
              </a:ext>
            </a:extLst>
          </p:cNvPr>
          <p:cNvSpPr txBox="1"/>
          <p:nvPr/>
        </p:nvSpPr>
        <p:spPr>
          <a:xfrm>
            <a:off x="3409498" y="5143553"/>
            <a:ext cx="3535311" cy="2113701"/>
          </a:xfrm>
          <a:prstGeom prst="rect">
            <a:avLst/>
          </a:prstGeom>
          <a:noFill/>
        </p:spPr>
        <p:txBody>
          <a:bodyPr wrap="square" lIns="0" tIns="0" rIns="0" bIns="0" rtlCol="0">
            <a:noAutofit/>
          </a:bodyPr>
          <a:lstStyle/>
          <a:p>
            <a:pPr algn="just"/>
            <a:r>
              <a:rPr kumimoji="1" lang="ja-JP" altLang="en-US" sz="1400">
                <a:latin typeface="Meiryo" panose="020B0604030504040204" pitchFamily="34" charset="-128"/>
                <a:ea typeface="Meiryo" panose="020B0604030504040204" pitchFamily="34" charset="-128"/>
              </a:rPr>
              <a:t>本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p>
          <a:p>
            <a:pPr algn="just"/>
            <a:endParaRPr kumimoji="1" lang="ja-JP" altLang="en-US" sz="1400">
              <a:latin typeface="Meiryo" panose="020B0604030504040204" pitchFamily="34" charset="-128"/>
              <a:ea typeface="Meiryo" panose="020B0604030504040204" pitchFamily="34" charset="-128"/>
            </a:endParaRPr>
          </a:p>
          <a:p>
            <a:pPr algn="just"/>
            <a:endParaRPr kumimoji="1" lang="ja-JP" altLang="en-US" sz="1400">
              <a:latin typeface="Meiryo" panose="020B0604030504040204" pitchFamily="34" charset="-128"/>
              <a:ea typeface="Meiryo" panose="020B0604030504040204" pitchFamily="34" charset="-128"/>
            </a:endParaRPr>
          </a:p>
        </p:txBody>
      </p:sp>
      <p:sp>
        <p:nvSpPr>
          <p:cNvPr id="41" name="角丸四角形 40">
            <a:extLst>
              <a:ext uri="{FF2B5EF4-FFF2-40B4-BE49-F238E27FC236}">
                <a16:creationId xmlns:a16="http://schemas.microsoft.com/office/drawing/2014/main" id="{5B8684D5-FC68-C4D9-823B-6A3B3940FADB}"/>
              </a:ext>
            </a:extLst>
          </p:cNvPr>
          <p:cNvSpPr/>
          <p:nvPr/>
        </p:nvSpPr>
        <p:spPr>
          <a:xfrm>
            <a:off x="539999" y="5095633"/>
            <a:ext cx="2689338" cy="2161621"/>
          </a:xfrm>
          <a:prstGeom prst="roundRect">
            <a:avLst>
              <a:gd name="adj" fmla="val 5488"/>
            </a:avLst>
          </a:prstGeom>
          <a:solidFill>
            <a:schemeClr val="bg1"/>
          </a:solidFill>
          <a:ln w="254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A0DBAC1C-2CE6-6996-43B3-5B2A0ECD018A}"/>
              </a:ext>
            </a:extLst>
          </p:cNvPr>
          <p:cNvSpPr txBox="1"/>
          <p:nvPr/>
        </p:nvSpPr>
        <p:spPr>
          <a:xfrm>
            <a:off x="676870" y="5095633"/>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cxnSp>
        <p:nvCxnSpPr>
          <p:cNvPr id="69" name="直線コネクタ 68">
            <a:extLst>
              <a:ext uri="{FF2B5EF4-FFF2-40B4-BE49-F238E27FC236}">
                <a16:creationId xmlns:a16="http://schemas.microsoft.com/office/drawing/2014/main" id="{A00A74BD-F791-91A4-B346-F21A5174B450}"/>
              </a:ext>
            </a:extLst>
          </p:cNvPr>
          <p:cNvCxnSpPr>
            <a:cxnSpLocks/>
          </p:cNvCxnSpPr>
          <p:nvPr/>
        </p:nvCxnSpPr>
        <p:spPr>
          <a:xfrm>
            <a:off x="3966329" y="7808619"/>
            <a:ext cx="0" cy="2520000"/>
          </a:xfrm>
          <a:prstGeom prst="line">
            <a:avLst/>
          </a:prstGeom>
          <a:ln w="38100">
            <a:solidFill>
              <a:srgbClr val="1C54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20000"/>
              <a:lumOff val="80000"/>
            </a:schemeClr>
          </a:fgClr>
          <a:bgClr>
            <a:schemeClr val="bg1"/>
          </a:bgClr>
        </a:pattFill>
        <a:effectLst/>
      </p:bgPr>
    </p:bg>
    <p:spTree>
      <p:nvGrpSpPr>
        <p:cNvPr id="1" name="Shape 68"/>
        <p:cNvGrpSpPr/>
        <p:nvPr/>
      </p:nvGrpSpPr>
      <p:grpSpPr>
        <a:xfrm>
          <a:off x="0" y="0"/>
          <a:ext cx="0" cy="0"/>
          <a:chOff x="0" y="0"/>
          <a:chExt cx="0" cy="0"/>
        </a:xfrm>
      </p:grpSpPr>
      <p:sp>
        <p:nvSpPr>
          <p:cNvPr id="23" name="角丸四角形 22">
            <a:extLst>
              <a:ext uri="{FF2B5EF4-FFF2-40B4-BE49-F238E27FC236}">
                <a16:creationId xmlns:a16="http://schemas.microsoft.com/office/drawing/2014/main" id="{58DB6F69-F846-09A2-51AD-E4256A2E3150}"/>
              </a:ext>
            </a:extLst>
          </p:cNvPr>
          <p:cNvSpPr/>
          <p:nvPr/>
        </p:nvSpPr>
        <p:spPr>
          <a:xfrm>
            <a:off x="359837" y="600775"/>
            <a:ext cx="6840000" cy="2317500"/>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53C567C9-B9F6-8BDE-9F27-698BD7195C29}"/>
              </a:ext>
            </a:extLst>
          </p:cNvPr>
          <p:cNvSpPr/>
          <p:nvPr/>
        </p:nvSpPr>
        <p:spPr>
          <a:xfrm>
            <a:off x="359837" y="3262694"/>
            <a:ext cx="6840000" cy="2402699"/>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a:extLst>
              <a:ext uri="{FF2B5EF4-FFF2-40B4-BE49-F238E27FC236}">
                <a16:creationId xmlns:a16="http://schemas.microsoft.com/office/drawing/2014/main" id="{1F5A3D9C-7B4A-3BBC-3BD8-D05C6FBAFF48}"/>
              </a:ext>
            </a:extLst>
          </p:cNvPr>
          <p:cNvSpPr/>
          <p:nvPr/>
        </p:nvSpPr>
        <p:spPr>
          <a:xfrm>
            <a:off x="359837" y="5975414"/>
            <a:ext cx="6840000" cy="4218411"/>
          </a:xfrm>
          <a:prstGeom prst="roundRect">
            <a:avLst>
              <a:gd name="adj" fmla="val 6137"/>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F531229-3BD4-CADA-0E3C-FC010E39B05C}"/>
              </a:ext>
            </a:extLst>
          </p:cNvPr>
          <p:cNvSpPr txBox="1"/>
          <p:nvPr/>
        </p:nvSpPr>
        <p:spPr>
          <a:xfrm>
            <a:off x="579600" y="773495"/>
            <a:ext cx="3108960" cy="307777"/>
          </a:xfrm>
          <a:prstGeom prst="rect">
            <a:avLst/>
          </a:prstGeom>
          <a:noFill/>
        </p:spPr>
        <p:txBody>
          <a:bodyPr wrap="square" lIns="0" tIns="0" rIns="0" bIns="0" rtlCol="0" anchor="t" anchorCtr="0">
            <a:noAutofit/>
          </a:bodyPr>
          <a:lstStyle/>
          <a:p>
            <a:r>
              <a:rPr kumimoji="1" lang="ja-JP" altLang="en-US" sz="2000" b="1">
                <a:solidFill>
                  <a:srgbClr val="1C547B"/>
                </a:solidFill>
                <a:latin typeface="Meiryo" panose="020B0604030504040204" pitchFamily="34" charset="-128"/>
                <a:ea typeface="Meiryo" panose="020B0604030504040204" pitchFamily="34" charset="-128"/>
              </a:rPr>
              <a:t>調べようと思ったきっかけ</a:t>
            </a:r>
          </a:p>
        </p:txBody>
      </p:sp>
      <p:sp>
        <p:nvSpPr>
          <p:cNvPr id="27" name="テキスト ボックス 26">
            <a:extLst>
              <a:ext uri="{FF2B5EF4-FFF2-40B4-BE49-F238E27FC236}">
                <a16:creationId xmlns:a16="http://schemas.microsoft.com/office/drawing/2014/main" id="{9727D11D-4706-5B20-17AE-00500AB83F3D}"/>
              </a:ext>
            </a:extLst>
          </p:cNvPr>
          <p:cNvSpPr txBox="1"/>
          <p:nvPr/>
        </p:nvSpPr>
        <p:spPr>
          <a:xfrm>
            <a:off x="579600" y="3435414"/>
            <a:ext cx="3108960" cy="307777"/>
          </a:xfrm>
          <a:prstGeom prst="rect">
            <a:avLst/>
          </a:prstGeom>
          <a:noFill/>
        </p:spPr>
        <p:txBody>
          <a:bodyPr wrap="square" lIns="0" tIns="0" rIns="0" bIns="0" rtlCol="0" anchor="t" anchorCtr="0">
            <a:noAutofit/>
          </a:bodyPr>
          <a:lstStyle/>
          <a:p>
            <a:r>
              <a:rPr kumimoji="1" lang="ja-JP" altLang="en-US" sz="2000" b="1">
                <a:solidFill>
                  <a:srgbClr val="1C547B"/>
                </a:solidFill>
                <a:latin typeface="Meiryo" panose="020B0604030504040204" pitchFamily="34" charset="-128"/>
                <a:ea typeface="Meiryo" panose="020B0604030504040204" pitchFamily="34" charset="-128"/>
              </a:rPr>
              <a:t>つくるもの・調べること</a:t>
            </a:r>
          </a:p>
        </p:txBody>
      </p:sp>
      <p:sp>
        <p:nvSpPr>
          <p:cNvPr id="28" name="テキスト ボックス 27">
            <a:extLst>
              <a:ext uri="{FF2B5EF4-FFF2-40B4-BE49-F238E27FC236}">
                <a16:creationId xmlns:a16="http://schemas.microsoft.com/office/drawing/2014/main" id="{DC7B45E0-111B-E58F-1F29-94002EBD8A1C}"/>
              </a:ext>
            </a:extLst>
          </p:cNvPr>
          <p:cNvSpPr txBox="1"/>
          <p:nvPr/>
        </p:nvSpPr>
        <p:spPr>
          <a:xfrm>
            <a:off x="579600" y="6148134"/>
            <a:ext cx="3108960" cy="307777"/>
          </a:xfrm>
          <a:prstGeom prst="rect">
            <a:avLst/>
          </a:prstGeom>
          <a:noFill/>
        </p:spPr>
        <p:txBody>
          <a:bodyPr wrap="square" lIns="0" tIns="0" rIns="0" bIns="0" rtlCol="0" anchor="t" anchorCtr="0">
            <a:noAutofit/>
          </a:bodyPr>
          <a:lstStyle/>
          <a:p>
            <a:r>
              <a:rPr kumimoji="1" lang="ja-JP" altLang="en-US" sz="2000" b="1">
                <a:solidFill>
                  <a:srgbClr val="1C547B"/>
                </a:solidFill>
                <a:latin typeface="Meiryo" panose="020B0604030504040204" pitchFamily="34" charset="-128"/>
                <a:ea typeface="Meiryo" panose="020B0604030504040204" pitchFamily="34" charset="-128"/>
              </a:rPr>
              <a:t>調べる方法</a:t>
            </a:r>
          </a:p>
        </p:txBody>
      </p:sp>
      <p:sp>
        <p:nvSpPr>
          <p:cNvPr id="2" name="テキスト ボックス 1">
            <a:extLst>
              <a:ext uri="{FF2B5EF4-FFF2-40B4-BE49-F238E27FC236}">
                <a16:creationId xmlns:a16="http://schemas.microsoft.com/office/drawing/2014/main" id="{D623D805-9260-513A-60A2-F8C24BF9E637}"/>
              </a:ext>
            </a:extLst>
          </p:cNvPr>
          <p:cNvSpPr txBox="1"/>
          <p:nvPr/>
        </p:nvSpPr>
        <p:spPr>
          <a:xfrm>
            <a:off x="579686" y="1159108"/>
            <a:ext cx="6390073" cy="1604873"/>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823DD2E0-B6D6-2F09-C1AE-4073BC0CCB56}"/>
              </a:ext>
            </a:extLst>
          </p:cNvPr>
          <p:cNvSpPr txBox="1"/>
          <p:nvPr/>
        </p:nvSpPr>
        <p:spPr>
          <a:xfrm>
            <a:off x="579686" y="3809466"/>
            <a:ext cx="6390073" cy="1656151"/>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8E77F1BD-9E13-9507-3C8F-E717B642046A}"/>
              </a:ext>
            </a:extLst>
          </p:cNvPr>
          <p:cNvSpPr txBox="1"/>
          <p:nvPr/>
        </p:nvSpPr>
        <p:spPr>
          <a:xfrm>
            <a:off x="579686" y="6552011"/>
            <a:ext cx="6390073" cy="1584071"/>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036C45F4-390E-5C13-F446-4190F9A90E61}"/>
              </a:ext>
            </a:extLst>
          </p:cNvPr>
          <p:cNvSpPr txBox="1"/>
          <p:nvPr/>
        </p:nvSpPr>
        <p:spPr>
          <a:xfrm>
            <a:off x="579686" y="6530126"/>
            <a:ext cx="6390073" cy="3388192"/>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20000"/>
              <a:lumOff val="80000"/>
            </a:schemeClr>
          </a:fgClr>
          <a:bgClr>
            <a:schemeClr val="bg1"/>
          </a:bgClr>
        </a:pattFill>
        <a:effectLst/>
      </p:bgPr>
    </p:bg>
    <p:spTree>
      <p:nvGrpSpPr>
        <p:cNvPr id="1" name="Shape 68">
          <a:extLst>
            <a:ext uri="{FF2B5EF4-FFF2-40B4-BE49-F238E27FC236}">
              <a16:creationId xmlns:a16="http://schemas.microsoft.com/office/drawing/2014/main" id="{14C8104C-476C-E549-538F-A8D977141EEA}"/>
            </a:ext>
          </a:extLst>
        </p:cNvPr>
        <p:cNvGrpSpPr/>
        <p:nvPr/>
      </p:nvGrpSpPr>
      <p:grpSpPr>
        <a:xfrm>
          <a:off x="0" y="0"/>
          <a:ext cx="0" cy="0"/>
          <a:chOff x="0" y="0"/>
          <a:chExt cx="0" cy="0"/>
        </a:xfrm>
      </p:grpSpPr>
      <p:sp>
        <p:nvSpPr>
          <p:cNvPr id="7" name="角丸四角形 6">
            <a:extLst>
              <a:ext uri="{FF2B5EF4-FFF2-40B4-BE49-F238E27FC236}">
                <a16:creationId xmlns:a16="http://schemas.microsoft.com/office/drawing/2014/main" id="{CDEF3924-5EBF-CBBD-CFDC-5C47E864D76A}"/>
              </a:ext>
            </a:extLst>
          </p:cNvPr>
          <p:cNvSpPr/>
          <p:nvPr/>
        </p:nvSpPr>
        <p:spPr>
          <a:xfrm>
            <a:off x="359837" y="2051064"/>
            <a:ext cx="6840000" cy="1530133"/>
          </a:xfrm>
          <a:prstGeom prst="roundRect">
            <a:avLst>
              <a:gd name="adj" fmla="val 1905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A4D4E9E-58F6-BE28-138B-81FDED6AE7BF}"/>
              </a:ext>
            </a:extLst>
          </p:cNvPr>
          <p:cNvSpPr txBox="1"/>
          <p:nvPr/>
        </p:nvSpPr>
        <p:spPr>
          <a:xfrm>
            <a:off x="539999" y="1169380"/>
            <a:ext cx="6659837" cy="793736"/>
          </a:xfrm>
          <a:prstGeom prst="rect">
            <a:avLst/>
          </a:prstGeom>
          <a:noFill/>
        </p:spPr>
        <p:txBody>
          <a:bodyPr wrap="square" lIns="0" tIns="0" rIns="0" bIns="0" rtlCol="0" anchor="t" anchorCtr="0">
            <a:noAutofit/>
          </a:bodyPr>
          <a:lstStyle/>
          <a:p>
            <a:r>
              <a:rPr kumimoji="1" lang="ja-JP" altLang="en-US" sz="1600" b="1">
                <a:solidFill>
                  <a:srgbClr val="1C547B"/>
                </a:solidFill>
                <a:latin typeface="Meiryo" panose="020B0604030504040204" pitchFamily="34" charset="-128"/>
                <a:ea typeface="Meiryo" panose="020B0604030504040204" pitchFamily="34" charset="-128"/>
              </a:rPr>
              <a:t>まずは・・・</a:t>
            </a:r>
            <a:br>
              <a:rPr kumimoji="1" lang="ja-JP" altLang="en-US" sz="1600" b="1">
                <a:solidFill>
                  <a:srgbClr val="1C547B"/>
                </a:solidFill>
                <a:latin typeface="Meiryo" panose="020B0604030504040204" pitchFamily="34" charset="-128"/>
                <a:ea typeface="Meiryo" panose="020B0604030504040204" pitchFamily="34" charset="-128"/>
              </a:rPr>
            </a:br>
            <a:r>
              <a:rPr kumimoji="1" lang="ja-JP" altLang="en-US" sz="1600" b="1">
                <a:solidFill>
                  <a:srgbClr val="1C547B"/>
                </a:solidFill>
                <a:latin typeface="Meiryo" panose="020B0604030504040204" pitchFamily="34" charset="-128"/>
                <a:ea typeface="Meiryo" panose="020B0604030504040204" pitchFamily="34" charset="-128"/>
              </a:rPr>
              <a:t>わたしのまちにある</a:t>
            </a:r>
            <a:r>
              <a:rPr kumimoji="1" lang="ja-JP" altLang="en-US" sz="2000" b="1">
                <a:solidFill>
                  <a:srgbClr val="00B0F0"/>
                </a:solidFill>
                <a:latin typeface="Meiryo" panose="020B0604030504040204" pitchFamily="34" charset="-128"/>
                <a:ea typeface="Meiryo" panose="020B0604030504040204" pitchFamily="34" charset="-128"/>
              </a:rPr>
              <a:t>“だれでもおでかけスポット”</a:t>
            </a:r>
            <a:r>
              <a:rPr kumimoji="1" lang="ja-JP" altLang="en-US" sz="1600" b="1">
                <a:solidFill>
                  <a:srgbClr val="1C547B"/>
                </a:solidFill>
                <a:latin typeface="Meiryo" panose="020B0604030504040204" pitchFamily="34" charset="-128"/>
                <a:ea typeface="Meiryo" panose="020B0604030504040204" pitchFamily="34" charset="-128"/>
              </a:rPr>
              <a:t>を</a:t>
            </a:r>
            <a:endParaRPr kumimoji="1" lang="en-US" altLang="ja-JP" sz="1600" b="1" dirty="0">
              <a:solidFill>
                <a:srgbClr val="1C547B"/>
              </a:solidFill>
              <a:latin typeface="Meiryo" panose="020B0604030504040204" pitchFamily="34" charset="-128"/>
              <a:ea typeface="Meiryo" panose="020B0604030504040204" pitchFamily="34" charset="-128"/>
            </a:endParaRPr>
          </a:p>
          <a:p>
            <a:r>
              <a:rPr kumimoji="1" lang="ja-JP" altLang="en-US" sz="1600" b="1">
                <a:solidFill>
                  <a:srgbClr val="1C547B"/>
                </a:solidFill>
                <a:latin typeface="Meiryo" panose="020B0604030504040204" pitchFamily="34" charset="-128"/>
                <a:ea typeface="Meiryo" panose="020B0604030504040204" pitchFamily="34" charset="-128"/>
              </a:rPr>
              <a:t>思いつくかぎり書き出してみよう！</a:t>
            </a:r>
          </a:p>
        </p:txBody>
      </p:sp>
      <p:sp>
        <p:nvSpPr>
          <p:cNvPr id="9" name="テキスト ボックス 8">
            <a:extLst>
              <a:ext uri="{FF2B5EF4-FFF2-40B4-BE49-F238E27FC236}">
                <a16:creationId xmlns:a16="http://schemas.microsoft.com/office/drawing/2014/main" id="{6DCED76B-B7E3-7CE2-5D28-7CD911C5D8FF}"/>
              </a:ext>
            </a:extLst>
          </p:cNvPr>
          <p:cNvSpPr txBox="1"/>
          <p:nvPr/>
        </p:nvSpPr>
        <p:spPr>
          <a:xfrm>
            <a:off x="540000" y="3796536"/>
            <a:ext cx="7291028" cy="311022"/>
          </a:xfrm>
          <a:prstGeom prst="rect">
            <a:avLst/>
          </a:prstGeom>
          <a:noFill/>
        </p:spPr>
        <p:txBody>
          <a:bodyPr wrap="square" lIns="0" tIns="0" rIns="0" bIns="0" rtlCol="0" anchor="t" anchorCtr="0">
            <a:noAutofit/>
          </a:bodyPr>
          <a:lstStyle/>
          <a:p>
            <a:r>
              <a:rPr kumimoji="1" lang="ja-JP" altLang="en-US" sz="1600" b="1">
                <a:solidFill>
                  <a:srgbClr val="1C547B"/>
                </a:solidFill>
                <a:latin typeface="Meiryo" panose="020B0604030504040204" pitchFamily="34" charset="-128"/>
                <a:ea typeface="Meiryo" panose="020B0604030504040204" pitchFamily="34" charset="-128"/>
              </a:rPr>
              <a:t>つぎに・・・書き出したなかから</a:t>
            </a:r>
            <a:r>
              <a:rPr kumimoji="1" lang="ja-JP" altLang="en-US" sz="2000" b="1">
                <a:solidFill>
                  <a:srgbClr val="00B0F0"/>
                </a:solidFill>
                <a:latin typeface="Meiryo" panose="020B0604030504040204" pitchFamily="34" charset="-128"/>
                <a:ea typeface="Meiryo" panose="020B0604030504040204" pitchFamily="34" charset="-128"/>
              </a:rPr>
              <a:t>５か所</a:t>
            </a:r>
            <a:r>
              <a:rPr kumimoji="1" lang="ja-JP" altLang="en-US" sz="1600" b="1">
                <a:solidFill>
                  <a:srgbClr val="1C547B"/>
                </a:solidFill>
                <a:latin typeface="Meiryo" panose="020B0604030504040204" pitchFamily="34" charset="-128"/>
                <a:ea typeface="Meiryo" panose="020B0604030504040204" pitchFamily="34" charset="-128"/>
              </a:rPr>
              <a:t>えらんで取材リストをつくろう！</a:t>
            </a:r>
          </a:p>
        </p:txBody>
      </p:sp>
      <p:sp>
        <p:nvSpPr>
          <p:cNvPr id="17" name="角丸四角形 16">
            <a:extLst>
              <a:ext uri="{FF2B5EF4-FFF2-40B4-BE49-F238E27FC236}">
                <a16:creationId xmlns:a16="http://schemas.microsoft.com/office/drawing/2014/main" id="{3511F707-F65E-97C2-3CC3-1F2117DDEE9D}"/>
              </a:ext>
            </a:extLst>
          </p:cNvPr>
          <p:cNvSpPr/>
          <p:nvPr/>
        </p:nvSpPr>
        <p:spPr>
          <a:xfrm>
            <a:off x="359837" y="7376645"/>
            <a:ext cx="6840000" cy="2951999"/>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a:extLst>
              <a:ext uri="{FF2B5EF4-FFF2-40B4-BE49-F238E27FC236}">
                <a16:creationId xmlns:a16="http://schemas.microsoft.com/office/drawing/2014/main" id="{21F1F291-F6E9-CF25-02CF-23546362E646}"/>
              </a:ext>
            </a:extLst>
          </p:cNvPr>
          <p:cNvSpPr/>
          <p:nvPr/>
        </p:nvSpPr>
        <p:spPr>
          <a:xfrm>
            <a:off x="359837" y="4176245"/>
            <a:ext cx="6840000" cy="2951999"/>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EFD9036-8228-74A6-11CC-19B19C0EB030}"/>
              </a:ext>
            </a:extLst>
          </p:cNvPr>
          <p:cNvSpPr txBox="1"/>
          <p:nvPr/>
        </p:nvSpPr>
        <p:spPr>
          <a:xfrm>
            <a:off x="1123697" y="363169"/>
            <a:ext cx="6192910" cy="650162"/>
          </a:xfrm>
          <a:prstGeom prst="rect">
            <a:avLst/>
          </a:prstGeom>
          <a:noFill/>
        </p:spPr>
        <p:txBody>
          <a:bodyPr wrap="square" lIns="0" tIns="0" rIns="0" bIns="0" rtlCol="0" anchor="t" anchorCtr="0">
            <a:noAutofit/>
          </a:bodyPr>
          <a:lstStyle/>
          <a:p>
            <a:r>
              <a:rPr kumimoji="1" lang="ja-JP" altLang="en-US" sz="3200" b="1">
                <a:solidFill>
                  <a:srgbClr val="1C547B"/>
                </a:solidFill>
                <a:latin typeface="Meiryo" panose="020B0604030504040204" pitchFamily="34" charset="-128"/>
                <a:ea typeface="Meiryo" panose="020B0604030504040204" pitchFamily="34" charset="-128"/>
              </a:rPr>
              <a:t>取材リスト</a:t>
            </a:r>
            <a:r>
              <a:rPr kumimoji="1" lang="ja-JP" altLang="en-US" sz="1600" b="1">
                <a:solidFill>
                  <a:srgbClr val="1C547B"/>
                </a:solidFill>
                <a:latin typeface="Meiryo" panose="020B0604030504040204" pitchFamily="34" charset="-128"/>
                <a:ea typeface="Meiryo" panose="020B0604030504040204" pitchFamily="34" charset="-128"/>
              </a:rPr>
              <a:t>（１まいめ）</a:t>
            </a:r>
          </a:p>
        </p:txBody>
      </p:sp>
      <p:pic>
        <p:nvPicPr>
          <p:cNvPr id="22" name="図 21">
            <a:extLst>
              <a:ext uri="{FF2B5EF4-FFF2-40B4-BE49-F238E27FC236}">
                <a16:creationId xmlns:a16="http://schemas.microsoft.com/office/drawing/2014/main" id="{6B7D025B-2E9E-AA31-57C3-92712DB8B1E6}"/>
              </a:ext>
            </a:extLst>
          </p:cNvPr>
          <p:cNvPicPr>
            <a:picLocks noChangeAspect="1"/>
          </p:cNvPicPr>
          <p:nvPr/>
        </p:nvPicPr>
        <p:blipFill>
          <a:blip r:embed="rId3"/>
          <a:stretch>
            <a:fillRect/>
          </a:stretch>
        </p:blipFill>
        <p:spPr>
          <a:xfrm>
            <a:off x="360000" y="197485"/>
            <a:ext cx="608567" cy="600507"/>
          </a:xfrm>
          <a:prstGeom prst="rect">
            <a:avLst/>
          </a:prstGeom>
        </p:spPr>
      </p:pic>
      <p:sp>
        <p:nvSpPr>
          <p:cNvPr id="3" name="片側の 2 つの角を丸めた四角形 2">
            <a:extLst>
              <a:ext uri="{FF2B5EF4-FFF2-40B4-BE49-F238E27FC236}">
                <a16:creationId xmlns:a16="http://schemas.microsoft.com/office/drawing/2014/main" id="{38D2093E-0BE1-A569-8DD5-D37355153617}"/>
              </a:ext>
            </a:extLst>
          </p:cNvPr>
          <p:cNvSpPr/>
          <p:nvPr/>
        </p:nvSpPr>
        <p:spPr>
          <a:xfrm flipV="1">
            <a:off x="359837" y="4176245"/>
            <a:ext cx="1648845" cy="472424"/>
          </a:xfrm>
          <a:prstGeom prst="round2SameRect">
            <a:avLst>
              <a:gd name="adj1" fmla="val 40465"/>
              <a:gd name="adj2" fmla="val 0"/>
            </a:avLst>
          </a:prstGeom>
          <a:solidFill>
            <a:srgbClr val="1C547B"/>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048CDBB-FCC1-5927-B398-414333EAFBA4}"/>
              </a:ext>
            </a:extLst>
          </p:cNvPr>
          <p:cNvSpPr txBox="1"/>
          <p:nvPr/>
        </p:nvSpPr>
        <p:spPr>
          <a:xfrm>
            <a:off x="579687" y="4152042"/>
            <a:ext cx="6390072" cy="2919124"/>
          </a:xfrm>
          <a:prstGeom prst="rect">
            <a:avLst/>
          </a:prstGeom>
          <a:noFill/>
        </p:spPr>
        <p:txBody>
          <a:bodyPr wrap="square" lIns="0" tIns="0" rIns="0" bIns="0" rtlCol="0" anchor="t" anchorCtr="0">
            <a:noAutofit/>
          </a:bodyPr>
          <a:lstStyle/>
          <a:p>
            <a:pPr>
              <a:lnSpc>
                <a:spcPct val="200000"/>
              </a:lnSpc>
            </a:pPr>
            <a:r>
              <a:rPr kumimoji="1" lang="ja-JP" altLang="en-US" sz="1500" b="1">
                <a:solidFill>
                  <a:schemeClr val="bg1"/>
                </a:solidFill>
                <a:latin typeface="Meiryo" panose="020B0604030504040204" pitchFamily="34" charset="-128"/>
                <a:ea typeface="Meiryo" panose="020B0604030504040204" pitchFamily="34" charset="-128"/>
              </a:rPr>
              <a:t>取材先候補</a:t>
            </a:r>
            <a:r>
              <a:rPr kumimoji="1" lang="en-US" altLang="ja-JP" sz="1500" b="1" dirty="0">
                <a:solidFill>
                  <a:schemeClr val="bg1"/>
                </a:solidFill>
                <a:latin typeface="Meiryo" panose="020B0604030504040204" pitchFamily="34" charset="-128"/>
                <a:ea typeface="Meiryo" panose="020B0604030504040204" pitchFamily="34" charset="-128"/>
              </a:rPr>
              <a:t>①</a:t>
            </a:r>
            <a:r>
              <a:rPr kumimoji="1" lang="ja-JP" altLang="en-US" sz="1500" b="1">
                <a:solidFill>
                  <a:schemeClr val="bg1"/>
                </a:solidFill>
                <a:latin typeface="Meiryo" panose="020B0604030504040204" pitchFamily="34" charset="-128"/>
                <a:ea typeface="Meiryo" panose="020B0604030504040204" pitchFamily="34" charset="-128"/>
              </a:rPr>
              <a:t>　　</a:t>
            </a:r>
            <a:r>
              <a:rPr kumimoji="1" lang="ja-JP" altLang="en-US" sz="1500" b="1">
                <a:solidFill>
                  <a:srgbClr val="1C547B"/>
                </a:solidFill>
                <a:latin typeface="Meiryo" panose="020B0604030504040204" pitchFamily="34" charset="-128"/>
                <a:ea typeface="Meiryo" panose="020B0604030504040204" pitchFamily="34" charset="-128"/>
              </a:rPr>
              <a:t>施設名：</a:t>
            </a:r>
          </a:p>
          <a:p>
            <a:pPr>
              <a:lnSpc>
                <a:spcPct val="250000"/>
              </a:lnSpc>
            </a:pPr>
            <a:r>
              <a:rPr kumimoji="1" lang="ja-JP" altLang="en-US" sz="1500" b="1">
                <a:solidFill>
                  <a:srgbClr val="1C547B"/>
                </a:solidFill>
                <a:latin typeface="Meiryo" panose="020B0604030504040204" pitchFamily="34" charset="-128"/>
                <a:ea typeface="Meiryo" panose="020B0604030504040204" pitchFamily="34" charset="-128"/>
              </a:rPr>
              <a:t>場所：</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自宅からの行き方・かかる時間：　　</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利用できる時間：　　　　　　　利用にかかるお金：</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何ができるか：</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気になること：</a:t>
            </a:r>
          </a:p>
        </p:txBody>
      </p:sp>
      <p:sp>
        <p:nvSpPr>
          <p:cNvPr id="4" name="片側の 2 つの角を丸めた四角形 3">
            <a:extLst>
              <a:ext uri="{FF2B5EF4-FFF2-40B4-BE49-F238E27FC236}">
                <a16:creationId xmlns:a16="http://schemas.microsoft.com/office/drawing/2014/main" id="{02EE58DE-6CD9-3931-BD67-3C07C5185E1B}"/>
              </a:ext>
            </a:extLst>
          </p:cNvPr>
          <p:cNvSpPr/>
          <p:nvPr/>
        </p:nvSpPr>
        <p:spPr>
          <a:xfrm flipV="1">
            <a:off x="359837" y="7376645"/>
            <a:ext cx="1648845" cy="472424"/>
          </a:xfrm>
          <a:prstGeom prst="round2SameRect">
            <a:avLst>
              <a:gd name="adj1" fmla="val 40465"/>
              <a:gd name="adj2" fmla="val 0"/>
            </a:avLst>
          </a:prstGeom>
          <a:solidFill>
            <a:srgbClr val="1C547B"/>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E4774B7-92EF-6CCA-BE97-5FC1CACC1D84}"/>
              </a:ext>
            </a:extLst>
          </p:cNvPr>
          <p:cNvSpPr txBox="1"/>
          <p:nvPr/>
        </p:nvSpPr>
        <p:spPr>
          <a:xfrm>
            <a:off x="579687" y="7352442"/>
            <a:ext cx="6390072" cy="2919124"/>
          </a:xfrm>
          <a:prstGeom prst="rect">
            <a:avLst/>
          </a:prstGeom>
          <a:noFill/>
        </p:spPr>
        <p:txBody>
          <a:bodyPr wrap="square" lIns="0" tIns="0" rIns="0" bIns="0" rtlCol="0" anchor="t" anchorCtr="0">
            <a:noAutofit/>
          </a:bodyPr>
          <a:lstStyle/>
          <a:p>
            <a:pPr>
              <a:lnSpc>
                <a:spcPct val="200000"/>
              </a:lnSpc>
            </a:pPr>
            <a:r>
              <a:rPr kumimoji="1" lang="ja-JP" altLang="en-US" sz="1500" b="1">
                <a:solidFill>
                  <a:schemeClr val="bg1"/>
                </a:solidFill>
                <a:latin typeface="Meiryo" panose="020B0604030504040204" pitchFamily="34" charset="-128"/>
                <a:ea typeface="Meiryo" panose="020B0604030504040204" pitchFamily="34" charset="-128"/>
              </a:rPr>
              <a:t>取材先候補</a:t>
            </a:r>
            <a:r>
              <a:rPr kumimoji="1" lang="en-US" altLang="ja-JP" sz="1500" b="1" dirty="0">
                <a:solidFill>
                  <a:schemeClr val="bg1"/>
                </a:solidFill>
                <a:latin typeface="Meiryo" panose="020B0604030504040204" pitchFamily="34" charset="-128"/>
                <a:ea typeface="Meiryo" panose="020B0604030504040204" pitchFamily="34" charset="-128"/>
              </a:rPr>
              <a:t>②</a:t>
            </a:r>
            <a:r>
              <a:rPr kumimoji="1" lang="ja-JP" altLang="en-US" sz="1500" b="1">
                <a:solidFill>
                  <a:schemeClr val="bg1"/>
                </a:solidFill>
                <a:latin typeface="Meiryo" panose="020B0604030504040204" pitchFamily="34" charset="-128"/>
                <a:ea typeface="Meiryo" panose="020B0604030504040204" pitchFamily="34" charset="-128"/>
              </a:rPr>
              <a:t>　　</a:t>
            </a:r>
            <a:r>
              <a:rPr kumimoji="1" lang="ja-JP" altLang="en-US" sz="1500" b="1">
                <a:solidFill>
                  <a:srgbClr val="1C547B"/>
                </a:solidFill>
                <a:latin typeface="Meiryo" panose="020B0604030504040204" pitchFamily="34" charset="-128"/>
                <a:ea typeface="Meiryo" panose="020B0604030504040204" pitchFamily="34" charset="-128"/>
              </a:rPr>
              <a:t>施設名：</a:t>
            </a:r>
          </a:p>
          <a:p>
            <a:pPr>
              <a:lnSpc>
                <a:spcPct val="250000"/>
              </a:lnSpc>
            </a:pPr>
            <a:r>
              <a:rPr kumimoji="1" lang="ja-JP" altLang="en-US" sz="1500" b="1">
                <a:solidFill>
                  <a:srgbClr val="1C547B"/>
                </a:solidFill>
                <a:latin typeface="Meiryo" panose="020B0604030504040204" pitchFamily="34" charset="-128"/>
                <a:ea typeface="Meiryo" panose="020B0604030504040204" pitchFamily="34" charset="-128"/>
              </a:rPr>
              <a:t>場所：</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自宅からの行き方・かかる時間：　　</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利用できる時間：　　　　　　　利用にかかるお金：</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何ができるか：</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気になること：</a:t>
            </a:r>
          </a:p>
        </p:txBody>
      </p:sp>
      <p:sp>
        <p:nvSpPr>
          <p:cNvPr id="2" name="テキスト ボックス 1">
            <a:extLst>
              <a:ext uri="{FF2B5EF4-FFF2-40B4-BE49-F238E27FC236}">
                <a16:creationId xmlns:a16="http://schemas.microsoft.com/office/drawing/2014/main" id="{CFC58B2A-E011-6843-C6C4-4B5B23F554C3}"/>
              </a:ext>
            </a:extLst>
          </p:cNvPr>
          <p:cNvSpPr txBox="1"/>
          <p:nvPr/>
        </p:nvSpPr>
        <p:spPr>
          <a:xfrm>
            <a:off x="579686" y="2170076"/>
            <a:ext cx="6390073" cy="1292109"/>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86061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20000"/>
              <a:lumOff val="80000"/>
            </a:schemeClr>
          </a:fgClr>
          <a:bgClr>
            <a:schemeClr val="bg1"/>
          </a:bgClr>
        </a:pattFill>
        <a:effectLst/>
      </p:bgPr>
    </p:bg>
    <p:spTree>
      <p:nvGrpSpPr>
        <p:cNvPr id="1" name="Shape 68">
          <a:extLst>
            <a:ext uri="{FF2B5EF4-FFF2-40B4-BE49-F238E27FC236}">
              <a16:creationId xmlns:a16="http://schemas.microsoft.com/office/drawing/2014/main" id="{4F16CF10-44D9-F1D0-191A-3BFCC39DA27F}"/>
            </a:ext>
          </a:extLst>
        </p:cNvPr>
        <p:cNvGrpSpPr/>
        <p:nvPr/>
      </p:nvGrpSpPr>
      <p:grpSpPr>
        <a:xfrm>
          <a:off x="0" y="0"/>
          <a:ext cx="0" cy="0"/>
          <a:chOff x="0" y="0"/>
          <a:chExt cx="0" cy="0"/>
        </a:xfrm>
      </p:grpSpPr>
      <p:sp>
        <p:nvSpPr>
          <p:cNvPr id="12" name="角丸四角形 11">
            <a:extLst>
              <a:ext uri="{FF2B5EF4-FFF2-40B4-BE49-F238E27FC236}">
                <a16:creationId xmlns:a16="http://schemas.microsoft.com/office/drawing/2014/main" id="{6C3EC39E-2069-E883-3DAE-11F873380840}"/>
              </a:ext>
            </a:extLst>
          </p:cNvPr>
          <p:cNvSpPr/>
          <p:nvPr/>
        </p:nvSpPr>
        <p:spPr>
          <a:xfrm>
            <a:off x="359837" y="7376645"/>
            <a:ext cx="6840000" cy="2951999"/>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274C3A8-BAA5-095A-31DB-630330DA9D7E}"/>
              </a:ext>
            </a:extLst>
          </p:cNvPr>
          <p:cNvSpPr txBox="1"/>
          <p:nvPr/>
        </p:nvSpPr>
        <p:spPr>
          <a:xfrm>
            <a:off x="1123697" y="363169"/>
            <a:ext cx="6192910" cy="650162"/>
          </a:xfrm>
          <a:prstGeom prst="rect">
            <a:avLst/>
          </a:prstGeom>
          <a:noFill/>
        </p:spPr>
        <p:txBody>
          <a:bodyPr wrap="square" lIns="0" tIns="0" rIns="0" bIns="0" rtlCol="0" anchor="t" anchorCtr="0">
            <a:noAutofit/>
          </a:bodyPr>
          <a:lstStyle/>
          <a:p>
            <a:r>
              <a:rPr kumimoji="1" lang="ja-JP" altLang="en-US" sz="3200" b="1">
                <a:solidFill>
                  <a:srgbClr val="1C547B"/>
                </a:solidFill>
                <a:latin typeface="Meiryo" panose="020B0604030504040204" pitchFamily="34" charset="-128"/>
                <a:ea typeface="Meiryo" panose="020B0604030504040204" pitchFamily="34" charset="-128"/>
              </a:rPr>
              <a:t>取材リスト</a:t>
            </a:r>
            <a:r>
              <a:rPr kumimoji="1" lang="ja-JP" altLang="en-US" sz="1600" b="1">
                <a:solidFill>
                  <a:srgbClr val="1C547B"/>
                </a:solidFill>
                <a:latin typeface="Meiryo" panose="020B0604030504040204" pitchFamily="34" charset="-128"/>
                <a:ea typeface="Meiryo" panose="020B0604030504040204" pitchFamily="34" charset="-128"/>
              </a:rPr>
              <a:t>（２まいめ）</a:t>
            </a:r>
          </a:p>
        </p:txBody>
      </p:sp>
      <p:pic>
        <p:nvPicPr>
          <p:cNvPr id="16" name="図 15">
            <a:extLst>
              <a:ext uri="{FF2B5EF4-FFF2-40B4-BE49-F238E27FC236}">
                <a16:creationId xmlns:a16="http://schemas.microsoft.com/office/drawing/2014/main" id="{E48DA510-82E8-FFDF-9F00-585C77852151}"/>
              </a:ext>
            </a:extLst>
          </p:cNvPr>
          <p:cNvPicPr>
            <a:picLocks noChangeAspect="1"/>
          </p:cNvPicPr>
          <p:nvPr/>
        </p:nvPicPr>
        <p:blipFill>
          <a:blip r:embed="rId3"/>
          <a:stretch>
            <a:fillRect/>
          </a:stretch>
        </p:blipFill>
        <p:spPr>
          <a:xfrm>
            <a:off x="360000" y="197485"/>
            <a:ext cx="608567" cy="600507"/>
          </a:xfrm>
          <a:prstGeom prst="rect">
            <a:avLst/>
          </a:prstGeom>
        </p:spPr>
      </p:pic>
      <p:sp>
        <p:nvSpPr>
          <p:cNvPr id="17" name="角丸四角形 16">
            <a:extLst>
              <a:ext uri="{FF2B5EF4-FFF2-40B4-BE49-F238E27FC236}">
                <a16:creationId xmlns:a16="http://schemas.microsoft.com/office/drawing/2014/main" id="{E178A946-69BC-1E04-5644-E1975500BCCB}"/>
              </a:ext>
            </a:extLst>
          </p:cNvPr>
          <p:cNvSpPr/>
          <p:nvPr/>
        </p:nvSpPr>
        <p:spPr>
          <a:xfrm>
            <a:off x="359837" y="4176245"/>
            <a:ext cx="6840000" cy="2951999"/>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a:extLst>
              <a:ext uri="{FF2B5EF4-FFF2-40B4-BE49-F238E27FC236}">
                <a16:creationId xmlns:a16="http://schemas.microsoft.com/office/drawing/2014/main" id="{8C1570F7-0D9F-3921-5DBB-97DAB112431A}"/>
              </a:ext>
            </a:extLst>
          </p:cNvPr>
          <p:cNvSpPr/>
          <p:nvPr/>
        </p:nvSpPr>
        <p:spPr>
          <a:xfrm>
            <a:off x="359837" y="955525"/>
            <a:ext cx="6840000" cy="2951999"/>
          </a:xfrm>
          <a:prstGeom prst="roundRect">
            <a:avLst>
              <a:gd name="adj" fmla="val 1061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片側の 2 つの角を丸めた四角形 21">
            <a:extLst>
              <a:ext uri="{FF2B5EF4-FFF2-40B4-BE49-F238E27FC236}">
                <a16:creationId xmlns:a16="http://schemas.microsoft.com/office/drawing/2014/main" id="{00D00437-4C03-B71A-A6E9-4AF85FF1F8FA}"/>
              </a:ext>
            </a:extLst>
          </p:cNvPr>
          <p:cNvSpPr/>
          <p:nvPr/>
        </p:nvSpPr>
        <p:spPr>
          <a:xfrm flipV="1">
            <a:off x="359837" y="7376645"/>
            <a:ext cx="1648845" cy="472424"/>
          </a:xfrm>
          <a:prstGeom prst="round2SameRect">
            <a:avLst>
              <a:gd name="adj1" fmla="val 40465"/>
              <a:gd name="adj2" fmla="val 0"/>
            </a:avLst>
          </a:prstGeom>
          <a:solidFill>
            <a:srgbClr val="1C547B"/>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片側の 2 つの角を丸めた四角形 22">
            <a:extLst>
              <a:ext uri="{FF2B5EF4-FFF2-40B4-BE49-F238E27FC236}">
                <a16:creationId xmlns:a16="http://schemas.microsoft.com/office/drawing/2014/main" id="{2F5AC097-57F9-D00F-EFEC-0F214DC69E1D}"/>
              </a:ext>
            </a:extLst>
          </p:cNvPr>
          <p:cNvSpPr/>
          <p:nvPr/>
        </p:nvSpPr>
        <p:spPr>
          <a:xfrm flipV="1">
            <a:off x="359837" y="4176245"/>
            <a:ext cx="1648845" cy="472424"/>
          </a:xfrm>
          <a:prstGeom prst="round2SameRect">
            <a:avLst>
              <a:gd name="adj1" fmla="val 40465"/>
              <a:gd name="adj2" fmla="val 0"/>
            </a:avLst>
          </a:prstGeom>
          <a:solidFill>
            <a:srgbClr val="1C547B"/>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片側の 2 つの角を丸めた四角形 23">
            <a:extLst>
              <a:ext uri="{FF2B5EF4-FFF2-40B4-BE49-F238E27FC236}">
                <a16:creationId xmlns:a16="http://schemas.microsoft.com/office/drawing/2014/main" id="{7694D5EF-15B0-0D75-C65C-1ECDACAC5B93}"/>
              </a:ext>
            </a:extLst>
          </p:cNvPr>
          <p:cNvSpPr/>
          <p:nvPr/>
        </p:nvSpPr>
        <p:spPr>
          <a:xfrm flipV="1">
            <a:off x="359837" y="955525"/>
            <a:ext cx="1648845" cy="472424"/>
          </a:xfrm>
          <a:prstGeom prst="round2SameRect">
            <a:avLst>
              <a:gd name="adj1" fmla="val 40465"/>
              <a:gd name="adj2" fmla="val 0"/>
            </a:avLst>
          </a:prstGeom>
          <a:solidFill>
            <a:srgbClr val="1C547B"/>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8EB3475-B5AD-06ED-E08F-6DEF0D57710E}"/>
              </a:ext>
            </a:extLst>
          </p:cNvPr>
          <p:cNvSpPr txBox="1"/>
          <p:nvPr/>
        </p:nvSpPr>
        <p:spPr>
          <a:xfrm>
            <a:off x="579687" y="931322"/>
            <a:ext cx="6388272" cy="2919124"/>
          </a:xfrm>
          <a:prstGeom prst="rect">
            <a:avLst/>
          </a:prstGeom>
          <a:noFill/>
        </p:spPr>
        <p:txBody>
          <a:bodyPr wrap="square" lIns="0" tIns="0" rIns="0" bIns="0" rtlCol="0" anchor="t" anchorCtr="0">
            <a:noAutofit/>
          </a:bodyPr>
          <a:lstStyle/>
          <a:p>
            <a:pPr>
              <a:lnSpc>
                <a:spcPct val="200000"/>
              </a:lnSpc>
            </a:pPr>
            <a:r>
              <a:rPr kumimoji="1" lang="ja-JP" altLang="en-US" sz="1500" b="1">
                <a:solidFill>
                  <a:schemeClr val="bg1"/>
                </a:solidFill>
                <a:latin typeface="Meiryo" panose="020B0604030504040204" pitchFamily="34" charset="-128"/>
                <a:ea typeface="Meiryo" panose="020B0604030504040204" pitchFamily="34" charset="-128"/>
              </a:rPr>
              <a:t>取材先候補</a:t>
            </a:r>
            <a:r>
              <a:rPr kumimoji="1" lang="en-US" altLang="ja-JP" sz="1500" b="1" dirty="0">
                <a:solidFill>
                  <a:schemeClr val="bg1"/>
                </a:solidFill>
                <a:latin typeface="Meiryo" panose="020B0604030504040204" pitchFamily="34" charset="-128"/>
                <a:ea typeface="Meiryo" panose="020B0604030504040204" pitchFamily="34" charset="-128"/>
              </a:rPr>
              <a:t>③</a:t>
            </a:r>
            <a:r>
              <a:rPr kumimoji="1" lang="ja-JP" altLang="en-US" sz="1500" b="1">
                <a:solidFill>
                  <a:schemeClr val="bg1"/>
                </a:solidFill>
                <a:latin typeface="Meiryo" panose="020B0604030504040204" pitchFamily="34" charset="-128"/>
                <a:ea typeface="Meiryo" panose="020B0604030504040204" pitchFamily="34" charset="-128"/>
              </a:rPr>
              <a:t>　　</a:t>
            </a:r>
            <a:r>
              <a:rPr kumimoji="1" lang="ja-JP" altLang="en-US" sz="1500" b="1">
                <a:solidFill>
                  <a:srgbClr val="1C547B"/>
                </a:solidFill>
                <a:latin typeface="Meiryo" panose="020B0604030504040204" pitchFamily="34" charset="-128"/>
                <a:ea typeface="Meiryo" panose="020B0604030504040204" pitchFamily="34" charset="-128"/>
              </a:rPr>
              <a:t>施設名：</a:t>
            </a:r>
          </a:p>
          <a:p>
            <a:pPr>
              <a:lnSpc>
                <a:spcPct val="250000"/>
              </a:lnSpc>
            </a:pPr>
            <a:r>
              <a:rPr kumimoji="1" lang="ja-JP" altLang="en-US" sz="1500" b="1">
                <a:solidFill>
                  <a:srgbClr val="1C547B"/>
                </a:solidFill>
                <a:latin typeface="Meiryo" panose="020B0604030504040204" pitchFamily="34" charset="-128"/>
                <a:ea typeface="Meiryo" panose="020B0604030504040204" pitchFamily="34" charset="-128"/>
              </a:rPr>
              <a:t>場所：</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自宅からの行き方・かかる時間：　　</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利用できる時間：　　　　　　　利用にかかるお金：</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何ができるか：</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気になること：</a:t>
            </a:r>
          </a:p>
        </p:txBody>
      </p:sp>
      <p:sp>
        <p:nvSpPr>
          <p:cNvPr id="18" name="テキスト ボックス 17">
            <a:extLst>
              <a:ext uri="{FF2B5EF4-FFF2-40B4-BE49-F238E27FC236}">
                <a16:creationId xmlns:a16="http://schemas.microsoft.com/office/drawing/2014/main" id="{B4733C4E-3C70-0504-6F15-8362F7214219}"/>
              </a:ext>
            </a:extLst>
          </p:cNvPr>
          <p:cNvSpPr txBox="1"/>
          <p:nvPr/>
        </p:nvSpPr>
        <p:spPr>
          <a:xfrm>
            <a:off x="579687" y="4152042"/>
            <a:ext cx="6388272" cy="2919124"/>
          </a:xfrm>
          <a:prstGeom prst="rect">
            <a:avLst/>
          </a:prstGeom>
          <a:noFill/>
        </p:spPr>
        <p:txBody>
          <a:bodyPr wrap="square" lIns="0" tIns="0" rIns="0" bIns="0" rtlCol="0" anchor="t" anchorCtr="0">
            <a:noAutofit/>
          </a:bodyPr>
          <a:lstStyle/>
          <a:p>
            <a:pPr>
              <a:lnSpc>
                <a:spcPct val="200000"/>
              </a:lnSpc>
            </a:pPr>
            <a:r>
              <a:rPr kumimoji="1" lang="ja-JP" altLang="en-US" sz="1500" b="1">
                <a:solidFill>
                  <a:schemeClr val="bg1"/>
                </a:solidFill>
                <a:latin typeface="Meiryo" panose="020B0604030504040204" pitchFamily="34" charset="-128"/>
                <a:ea typeface="Meiryo" panose="020B0604030504040204" pitchFamily="34" charset="-128"/>
              </a:rPr>
              <a:t>取材先候補</a:t>
            </a:r>
            <a:r>
              <a:rPr kumimoji="1" lang="en-US" altLang="ja-JP" sz="1500" b="1" dirty="0">
                <a:solidFill>
                  <a:schemeClr val="bg1"/>
                </a:solidFill>
                <a:latin typeface="Meiryo" panose="020B0604030504040204" pitchFamily="34" charset="-128"/>
                <a:ea typeface="Meiryo" panose="020B0604030504040204" pitchFamily="34" charset="-128"/>
              </a:rPr>
              <a:t>④</a:t>
            </a:r>
            <a:r>
              <a:rPr kumimoji="1" lang="ja-JP" altLang="en-US" sz="1500" b="1">
                <a:solidFill>
                  <a:schemeClr val="bg1"/>
                </a:solidFill>
                <a:latin typeface="Meiryo" panose="020B0604030504040204" pitchFamily="34" charset="-128"/>
                <a:ea typeface="Meiryo" panose="020B0604030504040204" pitchFamily="34" charset="-128"/>
              </a:rPr>
              <a:t>　　</a:t>
            </a:r>
            <a:r>
              <a:rPr kumimoji="1" lang="ja-JP" altLang="en-US" sz="1500" b="1">
                <a:solidFill>
                  <a:srgbClr val="1C547B"/>
                </a:solidFill>
                <a:latin typeface="Meiryo" panose="020B0604030504040204" pitchFamily="34" charset="-128"/>
                <a:ea typeface="Meiryo" panose="020B0604030504040204" pitchFamily="34" charset="-128"/>
              </a:rPr>
              <a:t>施設名：</a:t>
            </a:r>
          </a:p>
          <a:p>
            <a:pPr>
              <a:lnSpc>
                <a:spcPct val="250000"/>
              </a:lnSpc>
            </a:pPr>
            <a:r>
              <a:rPr kumimoji="1" lang="ja-JP" altLang="en-US" sz="1500" b="1">
                <a:solidFill>
                  <a:srgbClr val="1C547B"/>
                </a:solidFill>
                <a:latin typeface="Meiryo" panose="020B0604030504040204" pitchFamily="34" charset="-128"/>
                <a:ea typeface="Meiryo" panose="020B0604030504040204" pitchFamily="34" charset="-128"/>
              </a:rPr>
              <a:t>場所：</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自宅からの行き方・かかる時間：　　</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利用できる時間：　　　　　　　利用にかかるお金：</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何ができるか：</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気になること：</a:t>
            </a:r>
          </a:p>
        </p:txBody>
      </p:sp>
      <p:sp>
        <p:nvSpPr>
          <p:cNvPr id="13" name="テキスト ボックス 12">
            <a:extLst>
              <a:ext uri="{FF2B5EF4-FFF2-40B4-BE49-F238E27FC236}">
                <a16:creationId xmlns:a16="http://schemas.microsoft.com/office/drawing/2014/main" id="{45E5A9A8-0082-420F-BAD1-FDDCAEE64C93}"/>
              </a:ext>
            </a:extLst>
          </p:cNvPr>
          <p:cNvSpPr txBox="1"/>
          <p:nvPr/>
        </p:nvSpPr>
        <p:spPr>
          <a:xfrm>
            <a:off x="579687" y="7352442"/>
            <a:ext cx="6388272" cy="2919124"/>
          </a:xfrm>
          <a:prstGeom prst="rect">
            <a:avLst/>
          </a:prstGeom>
          <a:noFill/>
        </p:spPr>
        <p:txBody>
          <a:bodyPr wrap="square" lIns="0" tIns="0" rIns="0" bIns="0" rtlCol="0" anchor="t" anchorCtr="0">
            <a:noAutofit/>
          </a:bodyPr>
          <a:lstStyle/>
          <a:p>
            <a:pPr>
              <a:lnSpc>
                <a:spcPct val="200000"/>
              </a:lnSpc>
            </a:pPr>
            <a:r>
              <a:rPr kumimoji="1" lang="ja-JP" altLang="en-US" sz="1500" b="1">
                <a:solidFill>
                  <a:schemeClr val="bg1"/>
                </a:solidFill>
                <a:latin typeface="Meiryo" panose="020B0604030504040204" pitchFamily="34" charset="-128"/>
                <a:ea typeface="Meiryo" panose="020B0604030504040204" pitchFamily="34" charset="-128"/>
              </a:rPr>
              <a:t>取材先候補</a:t>
            </a:r>
            <a:r>
              <a:rPr kumimoji="1" lang="en-US" altLang="ja-JP" sz="1500" b="1" dirty="0">
                <a:solidFill>
                  <a:schemeClr val="bg1"/>
                </a:solidFill>
                <a:latin typeface="Meiryo" panose="020B0604030504040204" pitchFamily="34" charset="-128"/>
                <a:ea typeface="Meiryo" panose="020B0604030504040204" pitchFamily="34" charset="-128"/>
              </a:rPr>
              <a:t>⑤</a:t>
            </a:r>
            <a:r>
              <a:rPr kumimoji="1" lang="ja-JP" altLang="en-US" sz="1500" b="1">
                <a:solidFill>
                  <a:schemeClr val="bg1"/>
                </a:solidFill>
                <a:latin typeface="Meiryo" panose="020B0604030504040204" pitchFamily="34" charset="-128"/>
                <a:ea typeface="Meiryo" panose="020B0604030504040204" pitchFamily="34" charset="-128"/>
              </a:rPr>
              <a:t>　　</a:t>
            </a:r>
            <a:r>
              <a:rPr kumimoji="1" lang="ja-JP" altLang="en-US" sz="1500" b="1">
                <a:solidFill>
                  <a:srgbClr val="1C547B"/>
                </a:solidFill>
                <a:latin typeface="Meiryo" panose="020B0604030504040204" pitchFamily="34" charset="-128"/>
                <a:ea typeface="Meiryo" panose="020B0604030504040204" pitchFamily="34" charset="-128"/>
              </a:rPr>
              <a:t>施設名：</a:t>
            </a:r>
          </a:p>
          <a:p>
            <a:pPr>
              <a:lnSpc>
                <a:spcPct val="250000"/>
              </a:lnSpc>
            </a:pPr>
            <a:r>
              <a:rPr kumimoji="1" lang="ja-JP" altLang="en-US" sz="1500" b="1">
                <a:solidFill>
                  <a:srgbClr val="1C547B"/>
                </a:solidFill>
                <a:latin typeface="Meiryo" panose="020B0604030504040204" pitchFamily="34" charset="-128"/>
                <a:ea typeface="Meiryo" panose="020B0604030504040204" pitchFamily="34" charset="-128"/>
              </a:rPr>
              <a:t>場所：</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自宅からの行き方・かかる時間：　　</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利用できる時間：　　　　　　　利用にかかるお金：</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何ができるか：</a:t>
            </a:r>
          </a:p>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気になること：</a:t>
            </a:r>
          </a:p>
        </p:txBody>
      </p:sp>
    </p:spTree>
    <p:extLst>
      <p:ext uri="{BB962C8B-B14F-4D97-AF65-F5344CB8AC3E}">
        <p14:creationId xmlns:p14="http://schemas.microsoft.com/office/powerpoint/2010/main" val="148606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20000"/>
              <a:lumOff val="80000"/>
            </a:schemeClr>
          </a:fgClr>
          <a:bgClr>
            <a:schemeClr val="bg1"/>
          </a:bgClr>
        </a:pattFill>
        <a:effectLst/>
      </p:bgPr>
    </p:bg>
    <p:spTree>
      <p:nvGrpSpPr>
        <p:cNvPr id="1" name="Shape 68">
          <a:extLst>
            <a:ext uri="{FF2B5EF4-FFF2-40B4-BE49-F238E27FC236}">
              <a16:creationId xmlns:a16="http://schemas.microsoft.com/office/drawing/2014/main" id="{19AA5687-C309-CA7B-5D45-88CC6BF206D5}"/>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4D8F33F-7E31-615A-970A-AAAA7AD34F3B}"/>
              </a:ext>
            </a:extLst>
          </p:cNvPr>
          <p:cNvSpPr txBox="1"/>
          <p:nvPr/>
        </p:nvSpPr>
        <p:spPr>
          <a:xfrm>
            <a:off x="1123697" y="363169"/>
            <a:ext cx="6192910" cy="650162"/>
          </a:xfrm>
          <a:prstGeom prst="rect">
            <a:avLst/>
          </a:prstGeom>
          <a:noFill/>
        </p:spPr>
        <p:txBody>
          <a:bodyPr wrap="square" lIns="0" tIns="0" rIns="0" bIns="0" rtlCol="0" anchor="t" anchorCtr="0">
            <a:noAutofit/>
          </a:bodyPr>
          <a:lstStyle/>
          <a:p>
            <a:r>
              <a:rPr kumimoji="1" lang="ja-JP" altLang="en-US" sz="3200" b="1">
                <a:solidFill>
                  <a:srgbClr val="1C547B"/>
                </a:solidFill>
                <a:latin typeface="Meiryo" panose="020B0604030504040204" pitchFamily="34" charset="-128"/>
                <a:ea typeface="Meiryo" panose="020B0604030504040204" pitchFamily="34" charset="-128"/>
              </a:rPr>
              <a:t>フィールドワーク用取材ノート　</a:t>
            </a:r>
            <a:endParaRPr kumimoji="1" lang="ja-JP" altLang="en-US" sz="1600" b="1">
              <a:solidFill>
                <a:srgbClr val="1C547B"/>
              </a:solidFill>
              <a:latin typeface="Meiryo" panose="020B0604030504040204" pitchFamily="34" charset="-128"/>
              <a:ea typeface="Meiryo" panose="020B0604030504040204" pitchFamily="34" charset="-128"/>
            </a:endParaRPr>
          </a:p>
        </p:txBody>
      </p:sp>
      <p:sp>
        <p:nvSpPr>
          <p:cNvPr id="19" name="角丸四角形 18">
            <a:extLst>
              <a:ext uri="{FF2B5EF4-FFF2-40B4-BE49-F238E27FC236}">
                <a16:creationId xmlns:a16="http://schemas.microsoft.com/office/drawing/2014/main" id="{C17FE44E-1316-121C-0AD9-91F1A8D579B5}"/>
              </a:ext>
            </a:extLst>
          </p:cNvPr>
          <p:cNvSpPr/>
          <p:nvPr/>
        </p:nvSpPr>
        <p:spPr>
          <a:xfrm>
            <a:off x="359837" y="955525"/>
            <a:ext cx="6840000" cy="9373119"/>
          </a:xfrm>
          <a:prstGeom prst="roundRect">
            <a:avLst>
              <a:gd name="adj" fmla="val 452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EAB492E-439B-8C26-FA77-6265294DC11D}"/>
              </a:ext>
            </a:extLst>
          </p:cNvPr>
          <p:cNvSpPr txBox="1"/>
          <p:nvPr/>
        </p:nvSpPr>
        <p:spPr>
          <a:xfrm>
            <a:off x="579687" y="994599"/>
            <a:ext cx="890298" cy="497696"/>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施設名：</a:t>
            </a:r>
          </a:p>
        </p:txBody>
      </p:sp>
      <p:pic>
        <p:nvPicPr>
          <p:cNvPr id="2" name="図 1">
            <a:extLst>
              <a:ext uri="{FF2B5EF4-FFF2-40B4-BE49-F238E27FC236}">
                <a16:creationId xmlns:a16="http://schemas.microsoft.com/office/drawing/2014/main" id="{5AC11ECE-128C-713A-47D0-D7AC4FD58082}"/>
              </a:ext>
            </a:extLst>
          </p:cNvPr>
          <p:cNvPicPr>
            <a:picLocks noChangeAspect="1"/>
          </p:cNvPicPr>
          <p:nvPr/>
        </p:nvPicPr>
        <p:blipFill>
          <a:blip r:embed="rId3"/>
          <a:stretch>
            <a:fillRect/>
          </a:stretch>
        </p:blipFill>
        <p:spPr>
          <a:xfrm rot="21086106">
            <a:off x="433476" y="197484"/>
            <a:ext cx="461614" cy="600507"/>
          </a:xfrm>
          <a:prstGeom prst="rect">
            <a:avLst/>
          </a:prstGeom>
        </p:spPr>
      </p:pic>
      <p:cxnSp>
        <p:nvCxnSpPr>
          <p:cNvPr id="4" name="直線コネクタ 3">
            <a:extLst>
              <a:ext uri="{FF2B5EF4-FFF2-40B4-BE49-F238E27FC236}">
                <a16:creationId xmlns:a16="http://schemas.microsoft.com/office/drawing/2014/main" id="{7AFEA470-C968-03F5-2D29-3DFF3A31D1D3}"/>
              </a:ext>
            </a:extLst>
          </p:cNvPr>
          <p:cNvCxnSpPr>
            <a:cxnSpLocks/>
          </p:cNvCxnSpPr>
          <p:nvPr/>
        </p:nvCxnSpPr>
        <p:spPr>
          <a:xfrm>
            <a:off x="579687" y="1583332"/>
            <a:ext cx="6390073"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574B1F3-165F-A3A1-556F-C0D988C8B821}"/>
              </a:ext>
            </a:extLst>
          </p:cNvPr>
          <p:cNvSpPr txBox="1"/>
          <p:nvPr/>
        </p:nvSpPr>
        <p:spPr>
          <a:xfrm>
            <a:off x="579687" y="1634041"/>
            <a:ext cx="4575036" cy="954489"/>
          </a:xfrm>
          <a:prstGeom prst="rect">
            <a:avLst/>
          </a:prstGeom>
          <a:noFill/>
        </p:spPr>
        <p:txBody>
          <a:bodyPr wrap="square" lIns="0" tIns="0" rIns="0" bIns="0" rtlCol="0" anchor="t" anchorCtr="0">
            <a:noAutofit/>
          </a:bodyPr>
          <a:lstStyle/>
          <a:p>
            <a:pPr>
              <a:lnSpc>
                <a:spcPct val="250000"/>
              </a:lnSpc>
            </a:pPr>
            <a:r>
              <a:rPr kumimoji="1" lang="ja-JP" altLang="en-US" sz="1400" b="1">
                <a:solidFill>
                  <a:srgbClr val="1C547B"/>
                </a:solidFill>
                <a:latin typeface="Meiryo" panose="020B0604030504040204" pitchFamily="34" charset="-128"/>
                <a:ea typeface="Meiryo" panose="020B0604030504040204" pitchFamily="34" charset="-128"/>
              </a:rPr>
              <a:t>訪れた日：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年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月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日　　　曜日</a:t>
            </a:r>
          </a:p>
          <a:p>
            <a:pPr>
              <a:lnSpc>
                <a:spcPct val="250000"/>
              </a:lnSpc>
            </a:pPr>
            <a:r>
              <a:rPr kumimoji="1" lang="ja-JP" altLang="en-US" sz="1400" b="1">
                <a:solidFill>
                  <a:srgbClr val="1C547B"/>
                </a:solidFill>
                <a:latin typeface="Meiryo" panose="020B0604030504040204" pitchFamily="34" charset="-128"/>
                <a:ea typeface="Meiryo" panose="020B0604030504040204" pitchFamily="34" charset="-128"/>
              </a:rPr>
              <a:t>訪れた時間：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時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分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時　</a:t>
            </a:r>
            <a:r>
              <a:rPr kumimoji="1" lang="en-US" altLang="ja-JP" sz="1400" b="1" dirty="0">
                <a:solidFill>
                  <a:srgbClr val="1C547B"/>
                </a:solidFill>
                <a:latin typeface="Meiryo" panose="020B0604030504040204" pitchFamily="34" charset="-128"/>
                <a:ea typeface="Meiryo" panose="020B0604030504040204" pitchFamily="34" charset="-128"/>
              </a:rPr>
              <a:t> </a:t>
            </a:r>
            <a:r>
              <a:rPr kumimoji="1" lang="ja-JP" altLang="en-US" sz="1400" b="1">
                <a:solidFill>
                  <a:srgbClr val="1C547B"/>
                </a:solidFill>
                <a:latin typeface="Meiryo" panose="020B0604030504040204" pitchFamily="34" charset="-128"/>
                <a:ea typeface="Meiryo" panose="020B0604030504040204" pitchFamily="34" charset="-128"/>
              </a:rPr>
              <a:t>　分</a:t>
            </a:r>
          </a:p>
        </p:txBody>
      </p:sp>
      <p:sp>
        <p:nvSpPr>
          <p:cNvPr id="8" name="角丸四角形 7">
            <a:extLst>
              <a:ext uri="{FF2B5EF4-FFF2-40B4-BE49-F238E27FC236}">
                <a16:creationId xmlns:a16="http://schemas.microsoft.com/office/drawing/2014/main" id="{AF3B8393-E6A4-F058-2CA8-6495DA6805CA}"/>
              </a:ext>
            </a:extLst>
          </p:cNvPr>
          <p:cNvSpPr/>
          <p:nvPr/>
        </p:nvSpPr>
        <p:spPr>
          <a:xfrm>
            <a:off x="5384800" y="1745336"/>
            <a:ext cx="1584960" cy="866528"/>
          </a:xfrm>
          <a:prstGeom prst="roundRect">
            <a:avLst/>
          </a:prstGeom>
          <a:noFill/>
          <a:ln w="254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625CE7F-AF0D-AFBD-BF27-EDC4D082A59E}"/>
              </a:ext>
            </a:extLst>
          </p:cNvPr>
          <p:cNvSpPr txBox="1"/>
          <p:nvPr/>
        </p:nvSpPr>
        <p:spPr>
          <a:xfrm>
            <a:off x="5384800" y="1738654"/>
            <a:ext cx="1584960" cy="873209"/>
          </a:xfrm>
          <a:prstGeom prst="rect">
            <a:avLst/>
          </a:prstGeom>
          <a:noFill/>
        </p:spPr>
        <p:txBody>
          <a:bodyPr wrap="square" lIns="0" tIns="0" rIns="0" bIns="0" rtlCol="0" anchor="ctr" anchorCtr="1">
            <a:noAutofit/>
          </a:bodyPr>
          <a:lstStyle/>
          <a:p>
            <a:pPr algn="ctr">
              <a:lnSpc>
                <a:spcPct val="150000"/>
              </a:lnSpc>
            </a:pPr>
            <a:r>
              <a:rPr kumimoji="1" lang="ja-JP" altLang="en-US" sz="1400" b="1">
                <a:solidFill>
                  <a:srgbClr val="1C547B"/>
                </a:solidFill>
                <a:latin typeface="Meiryo" panose="020B0604030504040204" pitchFamily="34" charset="-128"/>
                <a:ea typeface="Meiryo" panose="020B0604030504040204" pitchFamily="34" charset="-128"/>
              </a:rPr>
              <a:t>今日の天気</a:t>
            </a:r>
            <a:endParaRPr kumimoji="1" lang="en-US" altLang="ja-JP" sz="1400" b="1" dirty="0">
              <a:solidFill>
                <a:srgbClr val="1C547B"/>
              </a:solidFill>
              <a:latin typeface="Meiryo" panose="020B0604030504040204" pitchFamily="34" charset="-128"/>
              <a:ea typeface="Meiryo" panose="020B0604030504040204" pitchFamily="34" charset="-128"/>
            </a:endParaRPr>
          </a:p>
          <a:p>
            <a:pPr algn="ctr">
              <a:lnSpc>
                <a:spcPct val="150000"/>
              </a:lnSpc>
            </a:pPr>
            <a:endParaRPr kumimoji="1" lang="en-US" altLang="ja-JP" sz="1400" b="1" dirty="0">
              <a:solidFill>
                <a:srgbClr val="1C547B"/>
              </a:solidFill>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D02D55EE-5520-8DB5-480C-B81A8DA5AB79}"/>
              </a:ext>
            </a:extLst>
          </p:cNvPr>
          <p:cNvSpPr txBox="1"/>
          <p:nvPr/>
        </p:nvSpPr>
        <p:spPr>
          <a:xfrm>
            <a:off x="579687" y="4385622"/>
            <a:ext cx="4795520" cy="294640"/>
          </a:xfrm>
          <a:prstGeom prst="rect">
            <a:avLst/>
          </a:prstGeom>
          <a:noFill/>
        </p:spPr>
        <p:txBody>
          <a:bodyPr wrap="square" lIns="0" tIns="0" rIns="0" bIns="0" rtlCol="0">
            <a:noAutofit/>
          </a:bodyPr>
          <a:lstStyle/>
          <a:p>
            <a:r>
              <a:rPr kumimoji="1" lang="ja-JP" altLang="en-US" sz="1500" b="1">
                <a:solidFill>
                  <a:srgbClr val="00B0F0"/>
                </a:solidFill>
                <a:latin typeface="Meiryo" panose="020B0604030504040204" pitchFamily="34" charset="-128"/>
                <a:ea typeface="Meiryo" panose="020B0604030504040204" pitchFamily="34" charset="-128"/>
              </a:rPr>
              <a:t>◉</a:t>
            </a:r>
            <a:r>
              <a:rPr kumimoji="1" lang="ja-JP" altLang="en-US" sz="1500" b="1">
                <a:solidFill>
                  <a:srgbClr val="1C547B"/>
                </a:solidFill>
                <a:latin typeface="Meiryo" panose="020B0604030504040204" pitchFamily="34" charset="-128"/>
                <a:ea typeface="Meiryo" panose="020B0604030504040204" pitchFamily="34" charset="-128"/>
              </a:rPr>
              <a:t>この施設のおすすめポイント</a:t>
            </a:r>
            <a:endParaRPr kumimoji="1" lang="ja-JP" altLang="en-US" sz="1500">
              <a:solidFill>
                <a:srgbClr val="1C547B"/>
              </a:solidFill>
            </a:endParaRPr>
          </a:p>
        </p:txBody>
      </p:sp>
      <p:sp>
        <p:nvSpPr>
          <p:cNvPr id="27" name="テキスト ボックス 26">
            <a:extLst>
              <a:ext uri="{FF2B5EF4-FFF2-40B4-BE49-F238E27FC236}">
                <a16:creationId xmlns:a16="http://schemas.microsoft.com/office/drawing/2014/main" id="{32186241-09CD-4779-756A-06BCFD46A1A7}"/>
              </a:ext>
            </a:extLst>
          </p:cNvPr>
          <p:cNvSpPr txBox="1"/>
          <p:nvPr/>
        </p:nvSpPr>
        <p:spPr>
          <a:xfrm>
            <a:off x="579686" y="4720902"/>
            <a:ext cx="6390073" cy="828000"/>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C42A6C5F-CA46-CEEA-54D6-DAA22D7F68AD}"/>
              </a:ext>
            </a:extLst>
          </p:cNvPr>
          <p:cNvSpPr txBox="1"/>
          <p:nvPr/>
        </p:nvSpPr>
        <p:spPr>
          <a:xfrm>
            <a:off x="579687" y="5838105"/>
            <a:ext cx="4795520" cy="294640"/>
          </a:xfrm>
          <a:prstGeom prst="rect">
            <a:avLst/>
          </a:prstGeom>
          <a:noFill/>
        </p:spPr>
        <p:txBody>
          <a:bodyPr wrap="square" lIns="0" tIns="0" rIns="0" bIns="0" rtlCol="0">
            <a:noAutofit/>
          </a:bodyPr>
          <a:lstStyle/>
          <a:p>
            <a:r>
              <a:rPr kumimoji="1" lang="ja-JP" altLang="en-US" sz="1500" b="1">
                <a:solidFill>
                  <a:srgbClr val="00B0F0"/>
                </a:solidFill>
                <a:latin typeface="Meiryo" panose="020B0604030504040204" pitchFamily="34" charset="-128"/>
                <a:ea typeface="Meiryo" panose="020B0604030504040204" pitchFamily="34" charset="-128"/>
              </a:rPr>
              <a:t>◉</a:t>
            </a:r>
            <a:r>
              <a:rPr kumimoji="1" lang="ja-JP" altLang="en-US" sz="1500" b="1">
                <a:solidFill>
                  <a:srgbClr val="1C547B"/>
                </a:solidFill>
                <a:latin typeface="Meiryo" panose="020B0604030504040204" pitchFamily="34" charset="-128"/>
                <a:ea typeface="Meiryo" panose="020B0604030504040204" pitchFamily="34" charset="-128"/>
              </a:rPr>
              <a:t>だれもが利用しやすいように工夫されているところ</a:t>
            </a:r>
            <a:endParaRPr kumimoji="1" lang="ja-JP" altLang="en-US" sz="1500">
              <a:solidFill>
                <a:srgbClr val="1C547B"/>
              </a:solidFill>
            </a:endParaRPr>
          </a:p>
        </p:txBody>
      </p:sp>
      <p:sp>
        <p:nvSpPr>
          <p:cNvPr id="30" name="テキスト ボックス 29">
            <a:extLst>
              <a:ext uri="{FF2B5EF4-FFF2-40B4-BE49-F238E27FC236}">
                <a16:creationId xmlns:a16="http://schemas.microsoft.com/office/drawing/2014/main" id="{0E57F4D4-C13F-F044-85D4-58EC77581E46}"/>
              </a:ext>
            </a:extLst>
          </p:cNvPr>
          <p:cNvSpPr txBox="1"/>
          <p:nvPr/>
        </p:nvSpPr>
        <p:spPr>
          <a:xfrm>
            <a:off x="579686" y="6173385"/>
            <a:ext cx="6390073" cy="828000"/>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CF59382F-33AE-C4A2-6ECD-1B163E7CE9A6}"/>
              </a:ext>
            </a:extLst>
          </p:cNvPr>
          <p:cNvSpPr txBox="1"/>
          <p:nvPr/>
        </p:nvSpPr>
        <p:spPr>
          <a:xfrm>
            <a:off x="579687" y="7290588"/>
            <a:ext cx="6400302" cy="456792"/>
          </a:xfrm>
          <a:prstGeom prst="rect">
            <a:avLst/>
          </a:prstGeom>
          <a:noFill/>
        </p:spPr>
        <p:txBody>
          <a:bodyPr wrap="square" lIns="0" tIns="0" rIns="0" bIns="0" rtlCol="0">
            <a:noAutofit/>
          </a:bodyPr>
          <a:lstStyle/>
          <a:p>
            <a:r>
              <a:rPr kumimoji="1" lang="ja-JP" altLang="en-US" sz="1500" b="1">
                <a:solidFill>
                  <a:srgbClr val="00B0F0"/>
                </a:solidFill>
                <a:latin typeface="Meiryo" panose="020B0604030504040204" pitchFamily="34" charset="-128"/>
                <a:ea typeface="Meiryo" panose="020B0604030504040204" pitchFamily="34" charset="-128"/>
              </a:rPr>
              <a:t>◉</a:t>
            </a:r>
            <a:r>
              <a:rPr kumimoji="1" lang="ja-JP" altLang="en-US" sz="1500" b="1">
                <a:solidFill>
                  <a:srgbClr val="1C547B"/>
                </a:solidFill>
                <a:latin typeface="Meiryo" panose="020B0604030504040204" pitchFamily="34" charset="-128"/>
                <a:ea typeface="Meiryo" panose="020B0604030504040204" pitchFamily="34" charset="-128"/>
              </a:rPr>
              <a:t>わかったこと、</a:t>
            </a:r>
            <a:r>
              <a:rPr kumimoji="1" lang="ja-JP" altLang="en-US" sz="1500" b="1">
                <a:solidFill>
                  <a:srgbClr val="00B0F0"/>
                </a:solidFill>
                <a:latin typeface="Meiryo" panose="020B0604030504040204" pitchFamily="34" charset="-128"/>
                <a:ea typeface="Meiryo" panose="020B0604030504040204" pitchFamily="34" charset="-128"/>
              </a:rPr>
              <a:t>特集コーナー・コラム</a:t>
            </a:r>
            <a:endParaRPr kumimoji="1" lang="en-US" altLang="ja-JP" sz="1500" b="1" dirty="0">
              <a:solidFill>
                <a:srgbClr val="00B0F0"/>
              </a:solidFill>
              <a:latin typeface="Meiryo" panose="020B0604030504040204" pitchFamily="34" charset="-128"/>
              <a:ea typeface="Meiryo" panose="020B0604030504040204" pitchFamily="34" charset="-128"/>
            </a:endParaRPr>
          </a:p>
          <a:p>
            <a:r>
              <a:rPr kumimoji="1" lang="en-US" altLang="ja-JP" sz="1500" b="1" dirty="0">
                <a:solidFill>
                  <a:srgbClr val="1C547B"/>
                </a:solidFill>
                <a:latin typeface="Meiryo" panose="020B0604030504040204" pitchFamily="34" charset="-128"/>
                <a:ea typeface="Meiryo" panose="020B0604030504040204" pitchFamily="34" charset="-128"/>
              </a:rPr>
              <a:t> </a:t>
            </a:r>
            <a:r>
              <a:rPr kumimoji="1" lang="ja-JP" altLang="en-US" sz="1500" b="1">
                <a:solidFill>
                  <a:srgbClr val="1C547B"/>
                </a:solidFill>
                <a:latin typeface="Meiryo" panose="020B0604030504040204" pitchFamily="34" charset="-128"/>
                <a:ea typeface="Meiryo" panose="020B0604030504040204" pitchFamily="34" charset="-128"/>
              </a:rPr>
              <a:t>（もしあれば、どちらかに丸をつけてね）で紹介できそうなこと</a:t>
            </a:r>
            <a:endParaRPr kumimoji="1" lang="ja-JP" altLang="en-US" sz="1500">
              <a:solidFill>
                <a:srgbClr val="1C547B"/>
              </a:solidFill>
            </a:endParaRPr>
          </a:p>
        </p:txBody>
      </p:sp>
      <p:sp>
        <p:nvSpPr>
          <p:cNvPr id="33" name="テキスト ボックス 32">
            <a:extLst>
              <a:ext uri="{FF2B5EF4-FFF2-40B4-BE49-F238E27FC236}">
                <a16:creationId xmlns:a16="http://schemas.microsoft.com/office/drawing/2014/main" id="{EDC17642-49D3-503F-4B2C-5E5380F26AF0}"/>
              </a:ext>
            </a:extLst>
          </p:cNvPr>
          <p:cNvSpPr txBox="1"/>
          <p:nvPr/>
        </p:nvSpPr>
        <p:spPr>
          <a:xfrm>
            <a:off x="579686" y="7869805"/>
            <a:ext cx="6390073" cy="828000"/>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2A41DF3D-C8ED-30BB-E12D-88EFDF20E0A0}"/>
              </a:ext>
            </a:extLst>
          </p:cNvPr>
          <p:cNvSpPr txBox="1"/>
          <p:nvPr/>
        </p:nvSpPr>
        <p:spPr>
          <a:xfrm>
            <a:off x="579687" y="8987008"/>
            <a:ext cx="4795520" cy="294640"/>
          </a:xfrm>
          <a:prstGeom prst="rect">
            <a:avLst/>
          </a:prstGeom>
          <a:noFill/>
        </p:spPr>
        <p:txBody>
          <a:bodyPr wrap="square" lIns="0" tIns="0" rIns="0" bIns="0" rtlCol="0">
            <a:noAutofit/>
          </a:bodyPr>
          <a:lstStyle/>
          <a:p>
            <a:r>
              <a:rPr kumimoji="1" lang="ja-JP" altLang="en-US" sz="1500" b="1">
                <a:solidFill>
                  <a:srgbClr val="00B0F0"/>
                </a:solidFill>
                <a:latin typeface="Meiryo" panose="020B0604030504040204" pitchFamily="34" charset="-128"/>
                <a:ea typeface="Meiryo" panose="020B0604030504040204" pitchFamily="34" charset="-128"/>
              </a:rPr>
              <a:t>◉</a:t>
            </a:r>
            <a:r>
              <a:rPr kumimoji="1" lang="ja-JP" altLang="en-US" sz="1500" b="1">
                <a:solidFill>
                  <a:srgbClr val="1C547B"/>
                </a:solidFill>
                <a:latin typeface="Meiryo" panose="020B0604030504040204" pitchFamily="34" charset="-128"/>
                <a:ea typeface="Meiryo" panose="020B0604030504040204" pitchFamily="34" charset="-128"/>
              </a:rPr>
              <a:t>気になったこと・もっと調べてみたいこと</a:t>
            </a:r>
            <a:endParaRPr kumimoji="1" lang="ja-JP" altLang="en-US" sz="1500">
              <a:solidFill>
                <a:srgbClr val="1C547B"/>
              </a:solidFill>
            </a:endParaRPr>
          </a:p>
        </p:txBody>
      </p:sp>
      <p:sp>
        <p:nvSpPr>
          <p:cNvPr id="40" name="テキスト ボックス 39">
            <a:extLst>
              <a:ext uri="{FF2B5EF4-FFF2-40B4-BE49-F238E27FC236}">
                <a16:creationId xmlns:a16="http://schemas.microsoft.com/office/drawing/2014/main" id="{7E84F262-FE19-93FE-B10E-8D92917C6070}"/>
              </a:ext>
            </a:extLst>
          </p:cNvPr>
          <p:cNvSpPr txBox="1"/>
          <p:nvPr/>
        </p:nvSpPr>
        <p:spPr>
          <a:xfrm>
            <a:off x="579686" y="9322288"/>
            <a:ext cx="6390073" cy="828000"/>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BEC3FDFF-9B58-42A4-6955-458E499635B5}"/>
              </a:ext>
            </a:extLst>
          </p:cNvPr>
          <p:cNvSpPr txBox="1"/>
          <p:nvPr/>
        </p:nvSpPr>
        <p:spPr>
          <a:xfrm>
            <a:off x="579687" y="2933139"/>
            <a:ext cx="4795520" cy="294640"/>
          </a:xfrm>
          <a:prstGeom prst="rect">
            <a:avLst/>
          </a:prstGeom>
          <a:noFill/>
        </p:spPr>
        <p:txBody>
          <a:bodyPr wrap="square" lIns="0" tIns="0" rIns="0" bIns="0" rtlCol="0">
            <a:noAutofit/>
          </a:bodyPr>
          <a:lstStyle/>
          <a:p>
            <a:r>
              <a:rPr kumimoji="1" lang="ja-JP" altLang="en-US" sz="1500" b="1">
                <a:solidFill>
                  <a:srgbClr val="00B0F0"/>
                </a:solidFill>
                <a:latin typeface="Meiryo" panose="020B0604030504040204" pitchFamily="34" charset="-128"/>
                <a:ea typeface="Meiryo" panose="020B0604030504040204" pitchFamily="34" charset="-128"/>
              </a:rPr>
              <a:t>◉</a:t>
            </a:r>
            <a:r>
              <a:rPr kumimoji="1" lang="ja-JP" altLang="en-US" sz="1500" b="1">
                <a:solidFill>
                  <a:srgbClr val="1C547B"/>
                </a:solidFill>
                <a:latin typeface="Meiryo" panose="020B0604030504040204" pitchFamily="34" charset="-128"/>
                <a:ea typeface="Meiryo" panose="020B0604030504040204" pitchFamily="34" charset="-128"/>
              </a:rPr>
              <a:t>どんな人が・どのように利用しているか</a:t>
            </a:r>
            <a:endParaRPr kumimoji="1" lang="ja-JP" altLang="en-US" sz="1500">
              <a:solidFill>
                <a:srgbClr val="1C547B"/>
              </a:solidFill>
            </a:endParaRPr>
          </a:p>
        </p:txBody>
      </p:sp>
      <p:sp>
        <p:nvSpPr>
          <p:cNvPr id="52" name="テキスト ボックス 51">
            <a:extLst>
              <a:ext uri="{FF2B5EF4-FFF2-40B4-BE49-F238E27FC236}">
                <a16:creationId xmlns:a16="http://schemas.microsoft.com/office/drawing/2014/main" id="{1E874017-094A-5124-C821-F41BE4D7704B}"/>
              </a:ext>
            </a:extLst>
          </p:cNvPr>
          <p:cNvSpPr txBox="1"/>
          <p:nvPr/>
        </p:nvSpPr>
        <p:spPr>
          <a:xfrm>
            <a:off x="579686" y="3268419"/>
            <a:ext cx="6390073" cy="828000"/>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F4E4E09C-6403-4B5A-F5F1-C60303926EE7}"/>
              </a:ext>
            </a:extLst>
          </p:cNvPr>
          <p:cNvSpPr txBox="1"/>
          <p:nvPr/>
        </p:nvSpPr>
        <p:spPr>
          <a:xfrm>
            <a:off x="1469985" y="1103801"/>
            <a:ext cx="4222820" cy="377270"/>
          </a:xfrm>
          <a:prstGeom prst="rect">
            <a:avLst/>
          </a:prstGeom>
          <a:noFill/>
        </p:spPr>
        <p:txBody>
          <a:bodyPr wrap="square" lIns="0" tIns="0" rIns="0" bIns="0" rtlCol="0" anchor="t" anchorCtr="0">
            <a:noAutofit/>
          </a:bodyPr>
          <a:lstStyle/>
          <a:p>
            <a:endParaRPr kumimoji="1" lang="en-US" altLang="ja-JP" sz="28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9274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lgGrid">
          <a:fgClr>
            <a:schemeClr val="accent6">
              <a:lumMod val="20000"/>
              <a:lumOff val="80000"/>
            </a:schemeClr>
          </a:fgClr>
          <a:bgClr>
            <a:schemeClr val="bg1"/>
          </a:bgClr>
        </a:pattFill>
        <a:effectLst/>
      </p:bgPr>
    </p:bg>
    <p:spTree>
      <p:nvGrpSpPr>
        <p:cNvPr id="1" name="Shape 68">
          <a:extLst>
            <a:ext uri="{FF2B5EF4-FFF2-40B4-BE49-F238E27FC236}">
              <a16:creationId xmlns:a16="http://schemas.microsoft.com/office/drawing/2014/main" id="{1D607ED2-8D9A-5D9D-62CC-8A5F1A44D175}"/>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33AF1107-0AEB-E509-E713-08FD499A9D90}"/>
              </a:ext>
            </a:extLst>
          </p:cNvPr>
          <p:cNvSpPr txBox="1"/>
          <p:nvPr/>
        </p:nvSpPr>
        <p:spPr>
          <a:xfrm>
            <a:off x="1123200" y="363169"/>
            <a:ext cx="6192910" cy="650162"/>
          </a:xfrm>
          <a:prstGeom prst="rect">
            <a:avLst/>
          </a:prstGeom>
          <a:noFill/>
        </p:spPr>
        <p:txBody>
          <a:bodyPr wrap="square" lIns="0" tIns="0" rIns="0" bIns="0" rtlCol="0" anchor="t" anchorCtr="0">
            <a:noAutofit/>
          </a:bodyPr>
          <a:lstStyle/>
          <a:p>
            <a:r>
              <a:rPr kumimoji="1" lang="ja-JP" altLang="en-US" sz="3200" b="1">
                <a:solidFill>
                  <a:srgbClr val="1C547B"/>
                </a:solidFill>
                <a:latin typeface="Meiryo" panose="020B0604030504040204" pitchFamily="34" charset="-128"/>
                <a:ea typeface="Meiryo" panose="020B0604030504040204" pitchFamily="34" charset="-128"/>
              </a:rPr>
              <a:t>インタビュー用メモ　</a:t>
            </a:r>
            <a:endParaRPr kumimoji="1" lang="ja-JP" altLang="en-US" sz="1600" b="1">
              <a:solidFill>
                <a:srgbClr val="1C547B"/>
              </a:solidFill>
              <a:latin typeface="Meiryo" panose="020B0604030504040204" pitchFamily="34" charset="-128"/>
              <a:ea typeface="Meiryo" panose="020B0604030504040204" pitchFamily="34" charset="-128"/>
            </a:endParaRPr>
          </a:p>
        </p:txBody>
      </p:sp>
      <p:pic>
        <p:nvPicPr>
          <p:cNvPr id="4" name="図 3">
            <a:extLst>
              <a:ext uri="{FF2B5EF4-FFF2-40B4-BE49-F238E27FC236}">
                <a16:creationId xmlns:a16="http://schemas.microsoft.com/office/drawing/2014/main" id="{BD1CBE84-50BA-87F4-E28C-8CDE80910F6E}"/>
              </a:ext>
            </a:extLst>
          </p:cNvPr>
          <p:cNvPicPr>
            <a:picLocks noChangeAspect="1"/>
          </p:cNvPicPr>
          <p:nvPr/>
        </p:nvPicPr>
        <p:blipFill>
          <a:blip r:embed="rId3"/>
          <a:stretch>
            <a:fillRect/>
          </a:stretch>
        </p:blipFill>
        <p:spPr>
          <a:xfrm>
            <a:off x="243068" y="185070"/>
            <a:ext cx="726622" cy="625335"/>
          </a:xfrm>
          <a:prstGeom prst="rect">
            <a:avLst/>
          </a:prstGeom>
        </p:spPr>
      </p:pic>
      <p:sp>
        <p:nvSpPr>
          <p:cNvPr id="23" name="角丸四角形 22">
            <a:extLst>
              <a:ext uri="{FF2B5EF4-FFF2-40B4-BE49-F238E27FC236}">
                <a16:creationId xmlns:a16="http://schemas.microsoft.com/office/drawing/2014/main" id="{748271BB-A69F-534F-8447-2E2C1C57D24B}"/>
              </a:ext>
            </a:extLst>
          </p:cNvPr>
          <p:cNvSpPr/>
          <p:nvPr/>
        </p:nvSpPr>
        <p:spPr>
          <a:xfrm>
            <a:off x="359837" y="955525"/>
            <a:ext cx="6840000" cy="3060441"/>
          </a:xfrm>
          <a:prstGeom prst="roundRect">
            <a:avLst>
              <a:gd name="adj" fmla="val 8410"/>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45AFDCC0-211C-8F89-1873-306B7FF482DE}"/>
              </a:ext>
            </a:extLst>
          </p:cNvPr>
          <p:cNvCxnSpPr>
            <a:cxnSpLocks/>
          </p:cNvCxnSpPr>
          <p:nvPr/>
        </p:nvCxnSpPr>
        <p:spPr>
          <a:xfrm>
            <a:off x="579687" y="1583332"/>
            <a:ext cx="6390073"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543C849D-8CD0-A077-0584-2555CA4250D9}"/>
              </a:ext>
            </a:extLst>
          </p:cNvPr>
          <p:cNvGrpSpPr/>
          <p:nvPr/>
        </p:nvGrpSpPr>
        <p:grpSpPr>
          <a:xfrm>
            <a:off x="579687" y="1702025"/>
            <a:ext cx="499567" cy="536412"/>
            <a:chOff x="549274" y="6094047"/>
            <a:chExt cx="499567" cy="536412"/>
          </a:xfrm>
        </p:grpSpPr>
        <p:sp>
          <p:nvSpPr>
            <p:cNvPr id="30" name="円/楕円 29">
              <a:extLst>
                <a:ext uri="{FF2B5EF4-FFF2-40B4-BE49-F238E27FC236}">
                  <a16:creationId xmlns:a16="http://schemas.microsoft.com/office/drawing/2014/main" id="{8D260746-8740-47FA-1475-C60355F746B7}"/>
                </a:ext>
              </a:extLst>
            </p:cNvPr>
            <p:cNvSpPr/>
            <p:nvPr/>
          </p:nvSpPr>
          <p:spPr>
            <a:xfrm>
              <a:off x="549274" y="6094047"/>
              <a:ext cx="499567" cy="499567"/>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63E6531-3A7B-60D9-AB0C-F47BB683CED9}"/>
                </a:ext>
              </a:extLst>
            </p:cNvPr>
            <p:cNvSpPr txBox="1"/>
            <p:nvPr/>
          </p:nvSpPr>
          <p:spPr>
            <a:xfrm>
              <a:off x="570456" y="6107239"/>
              <a:ext cx="457201" cy="523220"/>
            </a:xfrm>
            <a:prstGeom prst="rect">
              <a:avLst/>
            </a:prstGeom>
            <a:noFill/>
          </p:spPr>
          <p:txBody>
            <a:bodyPr wrap="squar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a:t>
              </a:r>
            </a:p>
          </p:txBody>
        </p:sp>
      </p:grpSp>
      <p:sp>
        <p:nvSpPr>
          <p:cNvPr id="32" name="テキスト ボックス 31">
            <a:extLst>
              <a:ext uri="{FF2B5EF4-FFF2-40B4-BE49-F238E27FC236}">
                <a16:creationId xmlns:a16="http://schemas.microsoft.com/office/drawing/2014/main" id="{6F7297FD-D8D6-340C-70CD-F3D2A2E27E39}"/>
              </a:ext>
            </a:extLst>
          </p:cNvPr>
          <p:cNvSpPr txBox="1"/>
          <p:nvPr/>
        </p:nvSpPr>
        <p:spPr>
          <a:xfrm>
            <a:off x="579688" y="1178022"/>
            <a:ext cx="994470" cy="359765"/>
          </a:xfrm>
          <a:prstGeom prst="rect">
            <a:avLst/>
          </a:prstGeom>
          <a:noFill/>
        </p:spPr>
        <p:txBody>
          <a:bodyPr wrap="square" lIns="0" tIns="0" rIns="0" bIns="0" rtlCol="0" anchor="t" anchorCtr="0">
            <a:noAutofit/>
          </a:bodyPr>
          <a:lstStyle/>
          <a:p>
            <a:r>
              <a:rPr kumimoji="1" lang="ja-JP" altLang="en-US" sz="1500" b="1">
                <a:solidFill>
                  <a:srgbClr val="1C547B"/>
                </a:solidFill>
                <a:latin typeface="Meiryo" panose="020B0604030504040204" pitchFamily="34" charset="-128"/>
                <a:ea typeface="Meiryo" panose="020B0604030504040204" pitchFamily="34" charset="-128"/>
              </a:rPr>
              <a:t>施設名：</a:t>
            </a:r>
            <a:endParaRPr kumimoji="1" lang="en-US" altLang="ja-JP" sz="1500" b="1" dirty="0">
              <a:solidFill>
                <a:srgbClr val="1C547B"/>
              </a:solidFill>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975FB178-4453-A086-A071-59DB98D53B34}"/>
              </a:ext>
            </a:extLst>
          </p:cNvPr>
          <p:cNvSpPr txBox="1"/>
          <p:nvPr/>
        </p:nvSpPr>
        <p:spPr>
          <a:xfrm>
            <a:off x="1137692" y="1859189"/>
            <a:ext cx="4777453" cy="359765"/>
          </a:xfrm>
          <a:prstGeom prst="rect">
            <a:avLst/>
          </a:prstGeom>
          <a:noFill/>
        </p:spPr>
        <p:txBody>
          <a:bodyPr wrap="square" lIns="0" tIns="0" rIns="0" bIns="0" rtlCol="0" anchor="t" anchorCtr="0">
            <a:noAutofit/>
          </a:bodyPr>
          <a:lstStyle/>
          <a:p>
            <a:r>
              <a:rPr kumimoji="1" lang="ja-JP" altLang="en-US" sz="1600" b="1">
                <a:solidFill>
                  <a:srgbClr val="00B0F0"/>
                </a:solidFill>
                <a:latin typeface="Meiryo" panose="020B0604030504040204" pitchFamily="34" charset="-128"/>
                <a:ea typeface="Meiryo" panose="020B0604030504040204" pitchFamily="34" charset="-128"/>
              </a:rPr>
              <a:t>聞きたいこと</a:t>
            </a:r>
            <a:endParaRPr kumimoji="1" lang="en-US" altLang="ja-JP" sz="1600" b="1" dirty="0">
              <a:solidFill>
                <a:srgbClr val="00B0F0"/>
              </a:solidFill>
              <a:latin typeface="Meiryo" panose="020B0604030504040204" pitchFamily="34" charset="-128"/>
              <a:ea typeface="Meiryo" panose="020B0604030504040204" pitchFamily="34" charset="-128"/>
            </a:endParaRPr>
          </a:p>
        </p:txBody>
      </p:sp>
      <p:sp>
        <p:nvSpPr>
          <p:cNvPr id="34" name="角丸四角形 33">
            <a:extLst>
              <a:ext uri="{FF2B5EF4-FFF2-40B4-BE49-F238E27FC236}">
                <a16:creationId xmlns:a16="http://schemas.microsoft.com/office/drawing/2014/main" id="{C6481AB5-B13E-7650-9C35-8655F313260E}"/>
              </a:ext>
            </a:extLst>
          </p:cNvPr>
          <p:cNvSpPr/>
          <p:nvPr/>
        </p:nvSpPr>
        <p:spPr>
          <a:xfrm>
            <a:off x="354723" y="4320517"/>
            <a:ext cx="6840000" cy="6007882"/>
          </a:xfrm>
          <a:prstGeom prst="roundRect">
            <a:avLst>
              <a:gd name="adj" fmla="val 4909"/>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0362F5A4-EDC9-5A40-B12E-1A1FDDF6C5DC}"/>
              </a:ext>
            </a:extLst>
          </p:cNvPr>
          <p:cNvCxnSpPr>
            <a:cxnSpLocks/>
          </p:cNvCxnSpPr>
          <p:nvPr/>
        </p:nvCxnSpPr>
        <p:spPr>
          <a:xfrm>
            <a:off x="579687" y="6146188"/>
            <a:ext cx="6390073"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30A120C9-0312-0163-9C0A-A8C014159E7A}"/>
              </a:ext>
            </a:extLst>
          </p:cNvPr>
          <p:cNvGrpSpPr/>
          <p:nvPr/>
        </p:nvGrpSpPr>
        <p:grpSpPr>
          <a:xfrm>
            <a:off x="579687" y="6264881"/>
            <a:ext cx="499567" cy="536412"/>
            <a:chOff x="549274" y="6094047"/>
            <a:chExt cx="499567" cy="536412"/>
          </a:xfrm>
        </p:grpSpPr>
        <p:sp>
          <p:nvSpPr>
            <p:cNvPr id="37" name="円/楕円 36">
              <a:extLst>
                <a:ext uri="{FF2B5EF4-FFF2-40B4-BE49-F238E27FC236}">
                  <a16:creationId xmlns:a16="http://schemas.microsoft.com/office/drawing/2014/main" id="{D26E9FD3-CFE3-21FE-8647-7DE26034E4FE}"/>
                </a:ext>
              </a:extLst>
            </p:cNvPr>
            <p:cNvSpPr/>
            <p:nvPr/>
          </p:nvSpPr>
          <p:spPr>
            <a:xfrm>
              <a:off x="549274" y="6094047"/>
              <a:ext cx="499567" cy="499567"/>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0241E4E-9A91-61AF-27C6-1C3AB0409D92}"/>
                </a:ext>
              </a:extLst>
            </p:cNvPr>
            <p:cNvSpPr txBox="1"/>
            <p:nvPr/>
          </p:nvSpPr>
          <p:spPr>
            <a:xfrm>
              <a:off x="570456" y="6107239"/>
              <a:ext cx="457201" cy="523220"/>
            </a:xfrm>
            <a:prstGeom prst="rect">
              <a:avLst/>
            </a:prstGeom>
            <a:noFill/>
          </p:spPr>
          <p:txBody>
            <a:bodyPr wrap="squar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a:t>
              </a:r>
            </a:p>
          </p:txBody>
        </p:sp>
      </p:grpSp>
      <p:sp>
        <p:nvSpPr>
          <p:cNvPr id="39" name="テキスト ボックス 38">
            <a:extLst>
              <a:ext uri="{FF2B5EF4-FFF2-40B4-BE49-F238E27FC236}">
                <a16:creationId xmlns:a16="http://schemas.microsoft.com/office/drawing/2014/main" id="{3B58141C-9743-6C09-9D3D-23E5E9E4ACAB}"/>
              </a:ext>
            </a:extLst>
          </p:cNvPr>
          <p:cNvSpPr txBox="1"/>
          <p:nvPr/>
        </p:nvSpPr>
        <p:spPr>
          <a:xfrm>
            <a:off x="579687" y="4543014"/>
            <a:ext cx="6390072" cy="1484480"/>
          </a:xfrm>
          <a:prstGeom prst="rect">
            <a:avLst/>
          </a:prstGeom>
          <a:noFill/>
        </p:spPr>
        <p:txBody>
          <a:bodyPr wrap="square" lIns="0" tIns="0" rIns="0" bIns="0" rtlCol="0" anchor="t" anchorCtr="0">
            <a:noAutofit/>
          </a:bodyPr>
          <a:lstStyle/>
          <a:p>
            <a:r>
              <a:rPr kumimoji="1" lang="ja-JP" altLang="en-US" b="1">
                <a:solidFill>
                  <a:srgbClr val="1C547B"/>
                </a:solidFill>
                <a:latin typeface="Meiryo" panose="020B0604030504040204" pitchFamily="34" charset="-128"/>
                <a:ea typeface="Meiryo" panose="020B0604030504040204" pitchFamily="34" charset="-128"/>
              </a:rPr>
              <a:t>教えてくれた人の名前</a:t>
            </a:r>
          </a:p>
          <a:p>
            <a:endParaRPr kumimoji="1" lang="ja-JP" altLang="en-US" sz="1500" b="1">
              <a:solidFill>
                <a:srgbClr val="1C547B"/>
              </a:solidFill>
              <a:latin typeface="Meiryo" panose="020B0604030504040204" pitchFamily="34" charset="-128"/>
              <a:ea typeface="Meiryo" panose="020B0604030504040204" pitchFamily="34" charset="-128"/>
            </a:endParaRPr>
          </a:p>
          <a:p>
            <a:r>
              <a:rPr kumimoji="1" lang="ja-JP" altLang="en-US" sz="1500" b="1">
                <a:solidFill>
                  <a:srgbClr val="1C547B"/>
                </a:solidFill>
                <a:latin typeface="Meiryo" panose="020B0604030504040204" pitchFamily="34" charset="-128"/>
                <a:ea typeface="Meiryo" panose="020B0604030504040204" pitchFamily="34" charset="-128"/>
              </a:rPr>
              <a:t>肩書：</a:t>
            </a:r>
          </a:p>
          <a:p>
            <a:endParaRPr kumimoji="1" lang="ja-JP" altLang="en-US" sz="1500" b="1">
              <a:solidFill>
                <a:srgbClr val="1C547B"/>
              </a:solidFill>
              <a:latin typeface="Meiryo" panose="020B0604030504040204" pitchFamily="34" charset="-128"/>
              <a:ea typeface="Meiryo" panose="020B0604030504040204" pitchFamily="34" charset="-128"/>
            </a:endParaRPr>
          </a:p>
          <a:p>
            <a:r>
              <a:rPr kumimoji="1" lang="ja-JP" altLang="en-US" sz="1500" b="1">
                <a:solidFill>
                  <a:srgbClr val="1C547B"/>
                </a:solidFill>
                <a:latin typeface="Meiryo" panose="020B0604030504040204" pitchFamily="34" charset="-128"/>
                <a:ea typeface="Meiryo" panose="020B0604030504040204" pitchFamily="34" charset="-128"/>
              </a:rPr>
              <a:t>名前：</a:t>
            </a:r>
            <a:endParaRPr kumimoji="1" lang="en-US" altLang="ja-JP" sz="1500" b="1" dirty="0">
              <a:solidFill>
                <a:srgbClr val="1C547B"/>
              </a:solidFill>
              <a:latin typeface="Meiryo" panose="020B0604030504040204" pitchFamily="34" charset="-128"/>
              <a:ea typeface="Meiryo" panose="020B0604030504040204" pitchFamily="34" charset="-128"/>
            </a:endParaRPr>
          </a:p>
        </p:txBody>
      </p:sp>
      <p:sp>
        <p:nvSpPr>
          <p:cNvPr id="40" name="テキスト ボックス 39">
            <a:extLst>
              <a:ext uri="{FF2B5EF4-FFF2-40B4-BE49-F238E27FC236}">
                <a16:creationId xmlns:a16="http://schemas.microsoft.com/office/drawing/2014/main" id="{7CC6B86E-18B3-3F51-BE6C-814B4F116326}"/>
              </a:ext>
            </a:extLst>
          </p:cNvPr>
          <p:cNvSpPr txBox="1"/>
          <p:nvPr/>
        </p:nvSpPr>
        <p:spPr>
          <a:xfrm>
            <a:off x="1137692" y="6422045"/>
            <a:ext cx="4777453" cy="359765"/>
          </a:xfrm>
          <a:prstGeom prst="rect">
            <a:avLst/>
          </a:prstGeom>
          <a:noFill/>
        </p:spPr>
        <p:txBody>
          <a:bodyPr wrap="square" lIns="0" tIns="0" rIns="0" bIns="0" rtlCol="0" anchor="t" anchorCtr="0">
            <a:noAutofit/>
          </a:bodyPr>
          <a:lstStyle/>
          <a:p>
            <a:r>
              <a:rPr kumimoji="1" lang="ja-JP" altLang="en-US" sz="1600" b="1">
                <a:solidFill>
                  <a:srgbClr val="00B0F0"/>
                </a:solidFill>
                <a:latin typeface="Meiryo" panose="020B0604030504040204" pitchFamily="34" charset="-128"/>
                <a:ea typeface="Meiryo" panose="020B0604030504040204" pitchFamily="34" charset="-128"/>
              </a:rPr>
              <a:t>わかったこと</a:t>
            </a:r>
            <a:endParaRPr kumimoji="1" lang="en-US" altLang="ja-JP" sz="1600" b="1" dirty="0">
              <a:solidFill>
                <a:srgbClr val="00B0F0"/>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CD156092-4F28-E10D-D240-DA435F70546E}"/>
              </a:ext>
            </a:extLst>
          </p:cNvPr>
          <p:cNvSpPr txBox="1"/>
          <p:nvPr/>
        </p:nvSpPr>
        <p:spPr>
          <a:xfrm>
            <a:off x="579686" y="2320285"/>
            <a:ext cx="6390073" cy="1441216"/>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0FBF33F2-CEED-7DEF-19C7-95799E4B24DD}"/>
              </a:ext>
            </a:extLst>
          </p:cNvPr>
          <p:cNvSpPr txBox="1"/>
          <p:nvPr/>
        </p:nvSpPr>
        <p:spPr>
          <a:xfrm>
            <a:off x="579686" y="6881894"/>
            <a:ext cx="6390073" cy="3392666"/>
          </a:xfrm>
          <a:prstGeom prst="rect">
            <a:avLst/>
          </a:prstGeom>
          <a:noFill/>
        </p:spPr>
        <p:txBody>
          <a:bodyPr wrap="square" lIns="0" tIns="0" rIns="0" bIns="0" rtlCol="0">
            <a:noAutofit/>
          </a:bodyPr>
          <a:lstStyle/>
          <a:p>
            <a:endParaRPr kumimoji="1" lang="ja-JP" altLang="en-US" sz="1400" b="1">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E6D5E56F-51C6-E064-719D-E52C2CAB8CB5}"/>
              </a:ext>
            </a:extLst>
          </p:cNvPr>
          <p:cNvSpPr txBox="1"/>
          <p:nvPr/>
        </p:nvSpPr>
        <p:spPr>
          <a:xfrm>
            <a:off x="1469985" y="1103801"/>
            <a:ext cx="4222820" cy="377270"/>
          </a:xfrm>
          <a:prstGeom prst="rect">
            <a:avLst/>
          </a:prstGeom>
          <a:noFill/>
        </p:spPr>
        <p:txBody>
          <a:bodyPr wrap="square" lIns="0" tIns="0" rIns="0" bIns="0" rtlCol="0" anchor="t" anchorCtr="0">
            <a:noAutofit/>
          </a:bodyPr>
          <a:lstStyle/>
          <a:p>
            <a:endParaRPr kumimoji="1" lang="en-US" altLang="ja-JP" sz="28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3849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0B7"/>
        </a:solidFill>
        <a:effectLst/>
      </p:bgPr>
    </p:bg>
    <p:spTree>
      <p:nvGrpSpPr>
        <p:cNvPr id="1" name="Shape 68">
          <a:extLst>
            <a:ext uri="{FF2B5EF4-FFF2-40B4-BE49-F238E27FC236}">
              <a16:creationId xmlns:a16="http://schemas.microsoft.com/office/drawing/2014/main" id="{29D7E832-1324-5B66-F863-220F3E3F3A5C}"/>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7C118210-893A-FAF6-B487-71F0583D1040}"/>
              </a:ext>
            </a:extLst>
          </p:cNvPr>
          <p:cNvPicPr>
            <a:picLocks noGrp="1" noRot="1" noChangeAspect="1" noMove="1" noResize="1" noEditPoints="1" noAdjustHandles="1" noChangeArrowheads="1" noChangeShapeType="1" noCrop="1"/>
          </p:cNvPicPr>
          <p:nvPr/>
        </p:nvPicPr>
        <p:blipFill>
          <a:blip r:embed="rId3"/>
          <a:stretch>
            <a:fillRect/>
          </a:stretch>
        </p:blipFill>
        <p:spPr>
          <a:xfrm>
            <a:off x="0" y="-1"/>
            <a:ext cx="7564362" cy="10691813"/>
          </a:xfrm>
          <a:prstGeom prst="rect">
            <a:avLst/>
          </a:prstGeom>
        </p:spPr>
      </p:pic>
      <p:sp>
        <p:nvSpPr>
          <p:cNvPr id="48" name="角丸四角形 47">
            <a:extLst>
              <a:ext uri="{FF2B5EF4-FFF2-40B4-BE49-F238E27FC236}">
                <a16:creationId xmlns:a16="http://schemas.microsoft.com/office/drawing/2014/main" id="{80EECA7B-C0FA-FF24-1427-6E103851FC86}"/>
              </a:ext>
            </a:extLst>
          </p:cNvPr>
          <p:cNvSpPr/>
          <p:nvPr/>
        </p:nvSpPr>
        <p:spPr>
          <a:xfrm>
            <a:off x="359837" y="2261562"/>
            <a:ext cx="6840000" cy="8067073"/>
          </a:xfrm>
          <a:prstGeom prst="roundRect">
            <a:avLst>
              <a:gd name="adj" fmla="val 3785"/>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a:extLst>
              <a:ext uri="{FF2B5EF4-FFF2-40B4-BE49-F238E27FC236}">
                <a16:creationId xmlns:a16="http://schemas.microsoft.com/office/drawing/2014/main" id="{85C6FCB4-2EC2-F3D7-2A51-73579044F94A}"/>
              </a:ext>
            </a:extLst>
          </p:cNvPr>
          <p:cNvSpPr/>
          <p:nvPr/>
        </p:nvSpPr>
        <p:spPr>
          <a:xfrm>
            <a:off x="359837" y="955526"/>
            <a:ext cx="6840000" cy="1018748"/>
          </a:xfrm>
          <a:prstGeom prst="roundRect">
            <a:avLst>
              <a:gd name="adj" fmla="val 24729"/>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EBABB7F-D946-1AD0-39E5-3F2D96C4E8B9}"/>
              </a:ext>
            </a:extLst>
          </p:cNvPr>
          <p:cNvSpPr txBox="1"/>
          <p:nvPr/>
        </p:nvSpPr>
        <p:spPr>
          <a:xfrm>
            <a:off x="579688" y="1178022"/>
            <a:ext cx="696176" cy="359765"/>
          </a:xfrm>
          <a:prstGeom prst="rect">
            <a:avLst/>
          </a:prstGeom>
          <a:noFill/>
        </p:spPr>
        <p:txBody>
          <a:bodyPr wrap="square" lIns="0" tIns="0" rIns="0" bIns="0" rtlCol="0" anchor="t" anchorCtr="0">
            <a:noAutofit/>
          </a:bodyPr>
          <a:lstStyle/>
          <a:p>
            <a:r>
              <a:rPr kumimoji="1" lang="ja-JP" altLang="en-US" sz="1500" b="1">
                <a:solidFill>
                  <a:srgbClr val="1C547B"/>
                </a:solidFill>
                <a:latin typeface="Meiryo" panose="020B0604030504040204" pitchFamily="34" charset="-128"/>
                <a:ea typeface="Meiryo" panose="020B0604030504040204" pitchFamily="34" charset="-128"/>
              </a:rPr>
              <a:t>テーマ</a:t>
            </a:r>
            <a:endParaRPr kumimoji="1" lang="en-US" altLang="ja-JP" sz="1500" b="1" dirty="0">
              <a:solidFill>
                <a:srgbClr val="1C547B"/>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24F619E1-91B4-CD8C-5CA1-58FAD2AAE7EE}"/>
              </a:ext>
            </a:extLst>
          </p:cNvPr>
          <p:cNvSpPr txBox="1"/>
          <p:nvPr/>
        </p:nvSpPr>
        <p:spPr>
          <a:xfrm>
            <a:off x="5478638" y="1313920"/>
            <a:ext cx="1599700" cy="359765"/>
          </a:xfrm>
          <a:prstGeom prst="rect">
            <a:avLst/>
          </a:prstGeom>
          <a:noFill/>
        </p:spPr>
        <p:txBody>
          <a:bodyPr wrap="square" lIns="0" tIns="0" rIns="0" bIns="0" rtlCol="0" anchor="ctr" anchorCtr="1">
            <a:noAutofit/>
          </a:bodyPr>
          <a:lstStyle/>
          <a:p>
            <a:r>
              <a:rPr kumimoji="1" lang="ja-JP" altLang="en-US" sz="2000" b="1">
                <a:solidFill>
                  <a:srgbClr val="1C547B"/>
                </a:solidFill>
                <a:latin typeface="Meiryo" panose="020B0604030504040204" pitchFamily="34" charset="-128"/>
                <a:ea typeface="Meiryo" panose="020B0604030504040204" pitchFamily="34" charset="-128"/>
              </a:rPr>
              <a:t>ランキング</a:t>
            </a:r>
            <a:endParaRPr kumimoji="1" lang="en-US" altLang="ja-JP" sz="2000" b="1" dirty="0">
              <a:solidFill>
                <a:srgbClr val="1C547B"/>
              </a:solidFill>
              <a:latin typeface="Meiryo" panose="020B0604030504040204" pitchFamily="34" charset="-128"/>
              <a:ea typeface="Meiryo" panose="020B0604030504040204" pitchFamily="34" charset="-128"/>
            </a:endParaRPr>
          </a:p>
        </p:txBody>
      </p:sp>
      <p:cxnSp>
        <p:nvCxnSpPr>
          <p:cNvPr id="5" name="直線コネクタ 4">
            <a:extLst>
              <a:ext uri="{FF2B5EF4-FFF2-40B4-BE49-F238E27FC236}">
                <a16:creationId xmlns:a16="http://schemas.microsoft.com/office/drawing/2014/main" id="{CF77BFF6-A8D5-0CDB-90AA-9956C998B9AA}"/>
              </a:ext>
            </a:extLst>
          </p:cNvPr>
          <p:cNvCxnSpPr>
            <a:cxnSpLocks/>
          </p:cNvCxnSpPr>
          <p:nvPr/>
        </p:nvCxnSpPr>
        <p:spPr>
          <a:xfrm>
            <a:off x="503165" y="3892841"/>
            <a:ext cx="6480000" cy="0"/>
          </a:xfrm>
          <a:prstGeom prst="line">
            <a:avLst/>
          </a:prstGeom>
          <a:ln w="25400" cap="rnd">
            <a:solidFill>
              <a:srgbClr val="1C547B"/>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1E27806-252C-7E90-3E45-CC52EAFD8010}"/>
              </a:ext>
            </a:extLst>
          </p:cNvPr>
          <p:cNvCxnSpPr>
            <a:cxnSpLocks/>
          </p:cNvCxnSpPr>
          <p:nvPr/>
        </p:nvCxnSpPr>
        <p:spPr>
          <a:xfrm>
            <a:off x="503165" y="5501304"/>
            <a:ext cx="6480000" cy="0"/>
          </a:xfrm>
          <a:prstGeom prst="line">
            <a:avLst/>
          </a:prstGeom>
          <a:ln w="25400" cap="rnd">
            <a:solidFill>
              <a:srgbClr val="1C547B"/>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180D4F3-BE69-E924-0B23-4DABE2A75F7B}"/>
              </a:ext>
            </a:extLst>
          </p:cNvPr>
          <p:cNvCxnSpPr>
            <a:cxnSpLocks/>
          </p:cNvCxnSpPr>
          <p:nvPr/>
        </p:nvCxnSpPr>
        <p:spPr>
          <a:xfrm>
            <a:off x="503165" y="7109767"/>
            <a:ext cx="6480000" cy="0"/>
          </a:xfrm>
          <a:prstGeom prst="line">
            <a:avLst/>
          </a:prstGeom>
          <a:ln w="25400" cap="rnd">
            <a:solidFill>
              <a:srgbClr val="1C547B"/>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1A3684F-EF35-E4BF-37E0-0D113C4BCA44}"/>
              </a:ext>
            </a:extLst>
          </p:cNvPr>
          <p:cNvCxnSpPr>
            <a:cxnSpLocks/>
          </p:cNvCxnSpPr>
          <p:nvPr/>
        </p:nvCxnSpPr>
        <p:spPr>
          <a:xfrm>
            <a:off x="503165" y="8718230"/>
            <a:ext cx="6480000" cy="0"/>
          </a:xfrm>
          <a:prstGeom prst="line">
            <a:avLst/>
          </a:prstGeom>
          <a:ln w="25400" cap="rnd">
            <a:solidFill>
              <a:srgbClr val="1C547B"/>
            </a:solidFill>
            <a:prstDash val="sysDot"/>
            <a:roun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423FD31-4A46-1AF8-8A12-CE30ABED1441}"/>
              </a:ext>
            </a:extLst>
          </p:cNvPr>
          <p:cNvSpPr txBox="1"/>
          <p:nvPr/>
        </p:nvSpPr>
        <p:spPr>
          <a:xfrm>
            <a:off x="4198569" y="2403645"/>
            <a:ext cx="2722464" cy="246221"/>
          </a:xfrm>
          <a:prstGeom prst="rect">
            <a:avLst/>
          </a:prstGeom>
          <a:noFill/>
        </p:spPr>
        <p:txBody>
          <a:bodyPr wrap="square" lIns="0" tIns="0" rIns="0" bIns="0" rtlCol="0" anchor="ctr" anchorCtr="0">
            <a:spAutoFit/>
          </a:bodyPr>
          <a:lstStyle/>
          <a:p>
            <a:pPr lvl="0" algn="r">
              <a:buClr>
                <a:srgbClr val="000000"/>
              </a:buClr>
              <a:buSzPts val="2100"/>
            </a:pPr>
            <a:r>
              <a:rPr lang="ja-JP" altLang="en-US" sz="1600" b="1">
                <a:solidFill>
                  <a:srgbClr val="1C547B"/>
                </a:solidFill>
                <a:latin typeface="Meiryo" panose="020B0604030504040204" pitchFamily="34" charset="-128"/>
                <a:ea typeface="Meiryo" panose="020B0604030504040204" pitchFamily="34" charset="-128"/>
                <a:cs typeface="BIZ UDPGothic"/>
                <a:sym typeface="BIZ UDPGothic"/>
              </a:rPr>
              <a:t>１位にえらんだ理由</a:t>
            </a:r>
          </a:p>
        </p:txBody>
      </p:sp>
      <p:pic>
        <p:nvPicPr>
          <p:cNvPr id="52" name="図 51">
            <a:extLst>
              <a:ext uri="{FF2B5EF4-FFF2-40B4-BE49-F238E27FC236}">
                <a16:creationId xmlns:a16="http://schemas.microsoft.com/office/drawing/2014/main" id="{61F84030-2C05-ABC6-985B-DB29F7A334D9}"/>
              </a:ext>
            </a:extLst>
          </p:cNvPr>
          <p:cNvPicPr>
            <a:picLocks noChangeAspect="1"/>
          </p:cNvPicPr>
          <p:nvPr/>
        </p:nvPicPr>
        <p:blipFill>
          <a:blip r:embed="rId4"/>
          <a:stretch>
            <a:fillRect/>
          </a:stretch>
        </p:blipFill>
        <p:spPr>
          <a:xfrm>
            <a:off x="1622896" y="134376"/>
            <a:ext cx="883768" cy="686083"/>
          </a:xfrm>
          <a:prstGeom prst="rect">
            <a:avLst/>
          </a:prstGeom>
        </p:spPr>
      </p:pic>
      <p:sp>
        <p:nvSpPr>
          <p:cNvPr id="53" name="テキスト ボックス 52">
            <a:extLst>
              <a:ext uri="{FF2B5EF4-FFF2-40B4-BE49-F238E27FC236}">
                <a16:creationId xmlns:a16="http://schemas.microsoft.com/office/drawing/2014/main" id="{3B386D4E-C28E-FD07-07DD-2E3DC7D6CE94}"/>
              </a:ext>
            </a:extLst>
          </p:cNvPr>
          <p:cNvSpPr txBox="1"/>
          <p:nvPr/>
        </p:nvSpPr>
        <p:spPr>
          <a:xfrm>
            <a:off x="1622896" y="2712017"/>
            <a:ext cx="5298137" cy="1067500"/>
          </a:xfrm>
          <a:prstGeom prst="rect">
            <a:avLst/>
          </a:prstGeom>
          <a:noFill/>
        </p:spPr>
        <p:txBody>
          <a:bodyPr wrap="square" lIns="0" tIns="0" rIns="0" bIns="0" rtlCol="0" anchor="ctr" anchorCtr="0">
            <a:noAutofit/>
          </a:bodyPr>
          <a:lstStyle/>
          <a:p>
            <a:pPr algn="just"/>
            <a:endParaRPr lang="ja-JP" altLang="en-US">
              <a:latin typeface="Meiryo" panose="020B0604030504040204" pitchFamily="34" charset="-128"/>
              <a:ea typeface="Meiryo" panose="020B0604030504040204" pitchFamily="34" charset="-128"/>
            </a:endParaRPr>
          </a:p>
        </p:txBody>
      </p:sp>
      <p:sp>
        <p:nvSpPr>
          <p:cNvPr id="54" name="テキスト ボックス 53">
            <a:extLst>
              <a:ext uri="{FF2B5EF4-FFF2-40B4-BE49-F238E27FC236}">
                <a16:creationId xmlns:a16="http://schemas.microsoft.com/office/drawing/2014/main" id="{865D2F64-EBBF-A283-05B9-7E7A957AB5BE}"/>
              </a:ext>
            </a:extLst>
          </p:cNvPr>
          <p:cNvSpPr txBox="1"/>
          <p:nvPr/>
        </p:nvSpPr>
        <p:spPr>
          <a:xfrm>
            <a:off x="1882649" y="3893592"/>
            <a:ext cx="3746407" cy="1624147"/>
          </a:xfrm>
          <a:prstGeom prst="rect">
            <a:avLst/>
          </a:prstGeom>
          <a:noFill/>
        </p:spPr>
        <p:txBody>
          <a:bodyPr wrap="square" lIns="0" tIns="0" rIns="0" bIns="0" rtlCol="0" anchor="ctr" anchorCtr="1">
            <a:noAutofit/>
          </a:bodyPr>
          <a:lstStyle/>
          <a:p>
            <a:pPr>
              <a:lnSpc>
                <a:spcPct val="150000"/>
              </a:lnSpc>
            </a:pPr>
            <a:endParaRPr lang="ja-JP" altLang="ja-JP" sz="2000">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id="{4440EA8B-6F77-1C79-D910-5ABD6BC3442A}"/>
              </a:ext>
            </a:extLst>
          </p:cNvPr>
          <p:cNvSpPr txBox="1"/>
          <p:nvPr/>
        </p:nvSpPr>
        <p:spPr>
          <a:xfrm>
            <a:off x="1882649" y="5502473"/>
            <a:ext cx="3746407" cy="1624147"/>
          </a:xfrm>
          <a:prstGeom prst="rect">
            <a:avLst/>
          </a:prstGeom>
          <a:noFill/>
        </p:spPr>
        <p:txBody>
          <a:bodyPr wrap="square" lIns="0" tIns="0" rIns="0" bIns="0" rtlCol="0" anchor="ctr" anchorCtr="1">
            <a:noAutofit/>
          </a:bodyPr>
          <a:lstStyle/>
          <a:p>
            <a:pPr>
              <a:lnSpc>
                <a:spcPct val="150000"/>
              </a:lnSpc>
            </a:pPr>
            <a:endParaRPr lang="ja-JP" altLang="ja-JP" sz="2000">
              <a:latin typeface="Meiryo" panose="020B0604030504040204" pitchFamily="34" charset="-128"/>
              <a:ea typeface="Meiryo" panose="020B0604030504040204" pitchFamily="34" charset="-128"/>
            </a:endParaRPr>
          </a:p>
        </p:txBody>
      </p:sp>
      <p:sp>
        <p:nvSpPr>
          <p:cNvPr id="56" name="テキスト ボックス 55">
            <a:extLst>
              <a:ext uri="{FF2B5EF4-FFF2-40B4-BE49-F238E27FC236}">
                <a16:creationId xmlns:a16="http://schemas.microsoft.com/office/drawing/2014/main" id="{03E9691A-3251-6BCA-3A6D-466FC0752360}"/>
              </a:ext>
            </a:extLst>
          </p:cNvPr>
          <p:cNvSpPr txBox="1"/>
          <p:nvPr/>
        </p:nvSpPr>
        <p:spPr>
          <a:xfrm>
            <a:off x="1882649" y="7099779"/>
            <a:ext cx="3746407" cy="1624147"/>
          </a:xfrm>
          <a:prstGeom prst="rect">
            <a:avLst/>
          </a:prstGeom>
          <a:noFill/>
        </p:spPr>
        <p:txBody>
          <a:bodyPr wrap="square" lIns="0" tIns="0" rIns="0" bIns="0" rtlCol="0" anchor="ctr" anchorCtr="1">
            <a:noAutofit/>
          </a:bodyPr>
          <a:lstStyle/>
          <a:p>
            <a:pPr>
              <a:lnSpc>
                <a:spcPct val="150000"/>
              </a:lnSpc>
            </a:pPr>
            <a:endParaRPr lang="ja-JP" altLang="ja-JP" sz="2000">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6F470368-AB07-FFA1-0A60-600456C375ED}"/>
              </a:ext>
            </a:extLst>
          </p:cNvPr>
          <p:cNvSpPr txBox="1"/>
          <p:nvPr/>
        </p:nvSpPr>
        <p:spPr>
          <a:xfrm>
            <a:off x="1882649" y="8708660"/>
            <a:ext cx="3746407" cy="1624147"/>
          </a:xfrm>
          <a:prstGeom prst="rect">
            <a:avLst/>
          </a:prstGeom>
          <a:noFill/>
        </p:spPr>
        <p:txBody>
          <a:bodyPr wrap="square" lIns="0" tIns="0" rIns="0" bIns="0" rtlCol="0" anchor="ctr" anchorCtr="1">
            <a:noAutofit/>
          </a:bodyPr>
          <a:lstStyle/>
          <a:p>
            <a:pPr>
              <a:lnSpc>
                <a:spcPct val="150000"/>
              </a:lnSpc>
            </a:pPr>
            <a:endParaRPr lang="ja-JP" altLang="ja-JP" sz="2000">
              <a:latin typeface="Meiryo" panose="020B0604030504040204" pitchFamily="34" charset="-128"/>
              <a:ea typeface="Meiryo" panose="020B0604030504040204" pitchFamily="34" charset="-128"/>
            </a:endParaRPr>
          </a:p>
        </p:txBody>
      </p:sp>
      <p:pic>
        <p:nvPicPr>
          <p:cNvPr id="59" name="図 58">
            <a:extLst>
              <a:ext uri="{FF2B5EF4-FFF2-40B4-BE49-F238E27FC236}">
                <a16:creationId xmlns:a16="http://schemas.microsoft.com/office/drawing/2014/main" id="{E65A41FB-4F28-CC66-DE3C-773216EADD43}"/>
              </a:ext>
            </a:extLst>
          </p:cNvPr>
          <p:cNvPicPr>
            <a:picLocks noChangeAspect="1"/>
          </p:cNvPicPr>
          <p:nvPr/>
        </p:nvPicPr>
        <p:blipFill>
          <a:blip r:embed="rId5"/>
          <a:stretch>
            <a:fillRect/>
          </a:stretch>
        </p:blipFill>
        <p:spPr>
          <a:xfrm>
            <a:off x="541107" y="2712017"/>
            <a:ext cx="965200" cy="749300"/>
          </a:xfrm>
          <a:prstGeom prst="rect">
            <a:avLst/>
          </a:prstGeom>
        </p:spPr>
      </p:pic>
      <p:pic>
        <p:nvPicPr>
          <p:cNvPr id="60" name="図 59">
            <a:extLst>
              <a:ext uri="{FF2B5EF4-FFF2-40B4-BE49-F238E27FC236}">
                <a16:creationId xmlns:a16="http://schemas.microsoft.com/office/drawing/2014/main" id="{67758594-CA6B-94CC-25DD-A29D6CA3F5BE}"/>
              </a:ext>
            </a:extLst>
          </p:cNvPr>
          <p:cNvPicPr>
            <a:picLocks noChangeAspect="1"/>
          </p:cNvPicPr>
          <p:nvPr/>
        </p:nvPicPr>
        <p:blipFill>
          <a:blip r:embed="rId6"/>
          <a:stretch>
            <a:fillRect/>
          </a:stretch>
        </p:blipFill>
        <p:spPr>
          <a:xfrm>
            <a:off x="541107" y="4318535"/>
            <a:ext cx="965200" cy="749300"/>
          </a:xfrm>
          <a:prstGeom prst="rect">
            <a:avLst/>
          </a:prstGeom>
        </p:spPr>
      </p:pic>
      <p:pic>
        <p:nvPicPr>
          <p:cNvPr id="61" name="図 60">
            <a:extLst>
              <a:ext uri="{FF2B5EF4-FFF2-40B4-BE49-F238E27FC236}">
                <a16:creationId xmlns:a16="http://schemas.microsoft.com/office/drawing/2014/main" id="{DD0F6D14-EEDB-FD3A-256E-73DDA653754F}"/>
              </a:ext>
            </a:extLst>
          </p:cNvPr>
          <p:cNvPicPr>
            <a:picLocks noChangeAspect="1"/>
          </p:cNvPicPr>
          <p:nvPr/>
        </p:nvPicPr>
        <p:blipFill>
          <a:blip r:embed="rId7"/>
          <a:stretch>
            <a:fillRect/>
          </a:stretch>
        </p:blipFill>
        <p:spPr>
          <a:xfrm>
            <a:off x="541107" y="5930886"/>
            <a:ext cx="965200" cy="749300"/>
          </a:xfrm>
          <a:prstGeom prst="rect">
            <a:avLst/>
          </a:prstGeom>
        </p:spPr>
      </p:pic>
      <p:pic>
        <p:nvPicPr>
          <p:cNvPr id="62" name="図 61">
            <a:extLst>
              <a:ext uri="{FF2B5EF4-FFF2-40B4-BE49-F238E27FC236}">
                <a16:creationId xmlns:a16="http://schemas.microsoft.com/office/drawing/2014/main" id="{E02B1881-140B-5093-CB4D-4733806F3726}"/>
              </a:ext>
            </a:extLst>
          </p:cNvPr>
          <p:cNvPicPr>
            <a:picLocks noChangeAspect="1"/>
          </p:cNvPicPr>
          <p:nvPr/>
        </p:nvPicPr>
        <p:blipFill>
          <a:blip r:embed="rId8"/>
          <a:stretch>
            <a:fillRect/>
          </a:stretch>
        </p:blipFill>
        <p:spPr>
          <a:xfrm>
            <a:off x="642707" y="7613606"/>
            <a:ext cx="762000" cy="596900"/>
          </a:xfrm>
          <a:prstGeom prst="rect">
            <a:avLst/>
          </a:prstGeom>
        </p:spPr>
      </p:pic>
      <p:pic>
        <p:nvPicPr>
          <p:cNvPr id="64" name="図 63">
            <a:extLst>
              <a:ext uri="{FF2B5EF4-FFF2-40B4-BE49-F238E27FC236}">
                <a16:creationId xmlns:a16="http://schemas.microsoft.com/office/drawing/2014/main" id="{8A022790-D5F8-0B4A-5400-77F16E5BE0D5}"/>
              </a:ext>
            </a:extLst>
          </p:cNvPr>
          <p:cNvPicPr>
            <a:picLocks noChangeAspect="1"/>
          </p:cNvPicPr>
          <p:nvPr/>
        </p:nvPicPr>
        <p:blipFill>
          <a:blip r:embed="rId9"/>
          <a:stretch>
            <a:fillRect/>
          </a:stretch>
        </p:blipFill>
        <p:spPr>
          <a:xfrm>
            <a:off x="642707" y="9231510"/>
            <a:ext cx="762000" cy="596900"/>
          </a:xfrm>
          <a:prstGeom prst="rect">
            <a:avLst/>
          </a:prstGeom>
        </p:spPr>
      </p:pic>
      <p:sp>
        <p:nvSpPr>
          <p:cNvPr id="21" name="テキスト ボックス 20">
            <a:extLst>
              <a:ext uri="{FF2B5EF4-FFF2-40B4-BE49-F238E27FC236}">
                <a16:creationId xmlns:a16="http://schemas.microsoft.com/office/drawing/2014/main" id="{9B17152F-3BD8-4BA6-87B1-1C68388D93CF}"/>
              </a:ext>
            </a:extLst>
          </p:cNvPr>
          <p:cNvSpPr txBox="1"/>
          <p:nvPr/>
        </p:nvSpPr>
        <p:spPr>
          <a:xfrm>
            <a:off x="2506664" y="363169"/>
            <a:ext cx="3420000" cy="437472"/>
          </a:xfrm>
          <a:prstGeom prst="rect">
            <a:avLst/>
          </a:prstGeom>
          <a:noFill/>
        </p:spPr>
        <p:txBody>
          <a:bodyPr wrap="square" lIns="0" tIns="0" rIns="0" bIns="0" rtlCol="0" anchor="t" anchorCtr="0">
            <a:noAutofit/>
          </a:bodyPr>
          <a:lstStyle/>
          <a:p>
            <a:pPr algn="ctr"/>
            <a:r>
              <a:rPr kumimoji="1" lang="ja-JP" altLang="en-US" sz="3200" b="1">
                <a:solidFill>
                  <a:srgbClr val="1C547B"/>
                </a:solidFill>
                <a:latin typeface="Meiryo" panose="020B0604030504040204" pitchFamily="34" charset="-128"/>
                <a:ea typeface="Meiryo" panose="020B0604030504040204" pitchFamily="34" charset="-128"/>
              </a:rPr>
              <a:t>ランキングシート　</a:t>
            </a:r>
          </a:p>
        </p:txBody>
      </p:sp>
      <p:sp>
        <p:nvSpPr>
          <p:cNvPr id="3" name="テキスト ボックス 2">
            <a:extLst>
              <a:ext uri="{FF2B5EF4-FFF2-40B4-BE49-F238E27FC236}">
                <a16:creationId xmlns:a16="http://schemas.microsoft.com/office/drawing/2014/main" id="{737F08E9-35E2-5D49-C927-ADE4DB8D5B21}"/>
              </a:ext>
            </a:extLst>
          </p:cNvPr>
          <p:cNvSpPr txBox="1"/>
          <p:nvPr/>
        </p:nvSpPr>
        <p:spPr>
          <a:xfrm>
            <a:off x="1469985" y="1172173"/>
            <a:ext cx="4008653" cy="653922"/>
          </a:xfrm>
          <a:prstGeom prst="rect">
            <a:avLst/>
          </a:prstGeom>
          <a:noFill/>
        </p:spPr>
        <p:txBody>
          <a:bodyPr wrap="square" lIns="0" tIns="0" rIns="0" bIns="0" rtlCol="0" anchor="ctr" anchorCtr="0">
            <a:noAutofit/>
          </a:bodyPr>
          <a:lstStyle/>
          <a:p>
            <a:endParaRPr kumimoji="1" lang="en-US" altLang="ja-JP" sz="2800" b="1" dirty="0">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424A666B-84C9-77BD-528B-5535F5CC7376}"/>
              </a:ext>
            </a:extLst>
          </p:cNvPr>
          <p:cNvSpPr txBox="1"/>
          <p:nvPr/>
        </p:nvSpPr>
        <p:spPr>
          <a:xfrm>
            <a:off x="4198569" y="4025181"/>
            <a:ext cx="2722464" cy="246221"/>
          </a:xfrm>
          <a:prstGeom prst="rect">
            <a:avLst/>
          </a:prstGeom>
          <a:noFill/>
        </p:spPr>
        <p:txBody>
          <a:bodyPr wrap="square" lIns="0" tIns="0" rIns="0" bIns="0" rtlCol="0" anchor="ctr" anchorCtr="0">
            <a:spAutoFit/>
          </a:bodyPr>
          <a:lstStyle/>
          <a:p>
            <a:pPr lvl="0" algn="r">
              <a:buClr>
                <a:srgbClr val="000000"/>
              </a:buClr>
              <a:buSzPts val="2100"/>
            </a:pPr>
            <a:r>
              <a:rPr lang="ja-JP" altLang="en-US" sz="1600" b="1">
                <a:solidFill>
                  <a:srgbClr val="1C547B"/>
                </a:solidFill>
                <a:latin typeface="Meiryo" panose="020B0604030504040204" pitchFamily="34" charset="-128"/>
                <a:ea typeface="Meiryo" panose="020B0604030504040204" pitchFamily="34" charset="-128"/>
                <a:cs typeface="BIZ UDPGothic"/>
                <a:sym typeface="BIZ UDPGothic"/>
              </a:rPr>
              <a:t>２位にえらんだ理由</a:t>
            </a:r>
          </a:p>
        </p:txBody>
      </p:sp>
      <p:sp>
        <p:nvSpPr>
          <p:cNvPr id="13" name="テキスト ボックス 12">
            <a:extLst>
              <a:ext uri="{FF2B5EF4-FFF2-40B4-BE49-F238E27FC236}">
                <a16:creationId xmlns:a16="http://schemas.microsoft.com/office/drawing/2014/main" id="{84137CED-816F-6424-FEBA-3D5F623876C5}"/>
              </a:ext>
            </a:extLst>
          </p:cNvPr>
          <p:cNvSpPr txBox="1"/>
          <p:nvPr/>
        </p:nvSpPr>
        <p:spPr>
          <a:xfrm>
            <a:off x="1622896" y="4333553"/>
            <a:ext cx="5298137" cy="1067500"/>
          </a:xfrm>
          <a:prstGeom prst="rect">
            <a:avLst/>
          </a:prstGeom>
          <a:noFill/>
        </p:spPr>
        <p:txBody>
          <a:bodyPr wrap="square" lIns="0" tIns="0" rIns="0" bIns="0" rtlCol="0" anchor="ctr" anchorCtr="0">
            <a:noAutofit/>
          </a:bodyPr>
          <a:lstStyle/>
          <a:p>
            <a:pPr algn="just"/>
            <a:endParaRPr lang="ja-JP" altLang="en-US">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6C0D5AE-F86B-CFD6-6BED-7E8C18979D03}"/>
              </a:ext>
            </a:extLst>
          </p:cNvPr>
          <p:cNvSpPr txBox="1"/>
          <p:nvPr/>
        </p:nvSpPr>
        <p:spPr>
          <a:xfrm>
            <a:off x="4198569" y="5610141"/>
            <a:ext cx="2722464" cy="246221"/>
          </a:xfrm>
          <a:prstGeom prst="rect">
            <a:avLst/>
          </a:prstGeom>
          <a:noFill/>
        </p:spPr>
        <p:txBody>
          <a:bodyPr wrap="square" lIns="0" tIns="0" rIns="0" bIns="0" rtlCol="0" anchor="ctr" anchorCtr="0">
            <a:spAutoFit/>
          </a:bodyPr>
          <a:lstStyle/>
          <a:p>
            <a:pPr lvl="0" algn="r">
              <a:buClr>
                <a:srgbClr val="000000"/>
              </a:buClr>
              <a:buSzPts val="2100"/>
            </a:pPr>
            <a:r>
              <a:rPr lang="ja-JP" altLang="en-US" sz="1600" b="1">
                <a:solidFill>
                  <a:srgbClr val="1C547B"/>
                </a:solidFill>
                <a:latin typeface="Meiryo" panose="020B0604030504040204" pitchFamily="34" charset="-128"/>
                <a:ea typeface="Meiryo" panose="020B0604030504040204" pitchFamily="34" charset="-128"/>
                <a:cs typeface="BIZ UDPGothic"/>
                <a:sym typeface="BIZ UDPGothic"/>
              </a:rPr>
              <a:t>３位にえらんだ理由</a:t>
            </a:r>
          </a:p>
        </p:txBody>
      </p:sp>
      <p:sp>
        <p:nvSpPr>
          <p:cNvPr id="16" name="テキスト ボックス 15">
            <a:extLst>
              <a:ext uri="{FF2B5EF4-FFF2-40B4-BE49-F238E27FC236}">
                <a16:creationId xmlns:a16="http://schemas.microsoft.com/office/drawing/2014/main" id="{D9432E03-43D1-CA18-C537-1D46F182B428}"/>
              </a:ext>
            </a:extLst>
          </p:cNvPr>
          <p:cNvSpPr txBox="1"/>
          <p:nvPr/>
        </p:nvSpPr>
        <p:spPr>
          <a:xfrm>
            <a:off x="1622896" y="5918513"/>
            <a:ext cx="5298137" cy="1067500"/>
          </a:xfrm>
          <a:prstGeom prst="rect">
            <a:avLst/>
          </a:prstGeom>
          <a:noFill/>
        </p:spPr>
        <p:txBody>
          <a:bodyPr wrap="square" lIns="0" tIns="0" rIns="0" bIns="0" rtlCol="0" anchor="ctr" anchorCtr="0">
            <a:noAutofit/>
          </a:bodyPr>
          <a:lstStyle/>
          <a:p>
            <a:pPr algn="just"/>
            <a:endParaRPr lang="ja-JP" altLang="en-US">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F98E9B3B-0E15-A065-E653-59B57DB9D49E}"/>
              </a:ext>
            </a:extLst>
          </p:cNvPr>
          <p:cNvSpPr txBox="1"/>
          <p:nvPr/>
        </p:nvSpPr>
        <p:spPr>
          <a:xfrm>
            <a:off x="4198569" y="7231677"/>
            <a:ext cx="2722464" cy="246221"/>
          </a:xfrm>
          <a:prstGeom prst="rect">
            <a:avLst/>
          </a:prstGeom>
          <a:noFill/>
        </p:spPr>
        <p:txBody>
          <a:bodyPr wrap="square" lIns="0" tIns="0" rIns="0" bIns="0" rtlCol="0" anchor="ctr" anchorCtr="0">
            <a:spAutoFit/>
          </a:bodyPr>
          <a:lstStyle/>
          <a:p>
            <a:pPr lvl="0" algn="r">
              <a:buClr>
                <a:srgbClr val="000000"/>
              </a:buClr>
              <a:buSzPts val="2100"/>
            </a:pPr>
            <a:r>
              <a:rPr lang="ja-JP" altLang="en-US" sz="1600" b="1">
                <a:solidFill>
                  <a:srgbClr val="1C547B"/>
                </a:solidFill>
                <a:latin typeface="Meiryo" panose="020B0604030504040204" pitchFamily="34" charset="-128"/>
                <a:ea typeface="Meiryo" panose="020B0604030504040204" pitchFamily="34" charset="-128"/>
                <a:cs typeface="BIZ UDPGothic"/>
                <a:sym typeface="BIZ UDPGothic"/>
              </a:rPr>
              <a:t>４位にえらんだ理由</a:t>
            </a:r>
          </a:p>
        </p:txBody>
      </p:sp>
      <p:sp>
        <p:nvSpPr>
          <p:cNvPr id="18" name="テキスト ボックス 17">
            <a:extLst>
              <a:ext uri="{FF2B5EF4-FFF2-40B4-BE49-F238E27FC236}">
                <a16:creationId xmlns:a16="http://schemas.microsoft.com/office/drawing/2014/main" id="{BFE77B73-EF0D-4504-5A04-E8510DA70F6C}"/>
              </a:ext>
            </a:extLst>
          </p:cNvPr>
          <p:cNvSpPr txBox="1"/>
          <p:nvPr/>
        </p:nvSpPr>
        <p:spPr>
          <a:xfrm>
            <a:off x="1622896" y="7540049"/>
            <a:ext cx="5298137" cy="1067500"/>
          </a:xfrm>
          <a:prstGeom prst="rect">
            <a:avLst/>
          </a:prstGeom>
          <a:noFill/>
        </p:spPr>
        <p:txBody>
          <a:bodyPr wrap="square" lIns="0" tIns="0" rIns="0" bIns="0" rtlCol="0" anchor="ctr" anchorCtr="0">
            <a:noAutofit/>
          </a:bodyPr>
          <a:lstStyle/>
          <a:p>
            <a:pPr algn="just"/>
            <a:endParaRPr lang="ja-JP" altLang="en-US">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487D68C-1E74-CE11-A297-741D7FA1E99C}"/>
              </a:ext>
            </a:extLst>
          </p:cNvPr>
          <p:cNvSpPr txBox="1"/>
          <p:nvPr/>
        </p:nvSpPr>
        <p:spPr>
          <a:xfrm>
            <a:off x="4198569" y="8828829"/>
            <a:ext cx="2722464" cy="246221"/>
          </a:xfrm>
          <a:prstGeom prst="rect">
            <a:avLst/>
          </a:prstGeom>
          <a:noFill/>
        </p:spPr>
        <p:txBody>
          <a:bodyPr wrap="square" lIns="0" tIns="0" rIns="0" bIns="0" rtlCol="0" anchor="ctr" anchorCtr="0">
            <a:spAutoFit/>
          </a:bodyPr>
          <a:lstStyle/>
          <a:p>
            <a:pPr lvl="0" algn="r">
              <a:buClr>
                <a:srgbClr val="000000"/>
              </a:buClr>
              <a:buSzPts val="2100"/>
            </a:pPr>
            <a:r>
              <a:rPr lang="ja-JP" altLang="en-US" sz="1600" b="1">
                <a:solidFill>
                  <a:srgbClr val="1C547B"/>
                </a:solidFill>
                <a:latin typeface="Meiryo" panose="020B0604030504040204" pitchFamily="34" charset="-128"/>
                <a:ea typeface="Meiryo" panose="020B0604030504040204" pitchFamily="34" charset="-128"/>
                <a:cs typeface="BIZ UDPGothic"/>
                <a:sym typeface="BIZ UDPGothic"/>
              </a:rPr>
              <a:t>５位にえらんだ理由</a:t>
            </a:r>
          </a:p>
        </p:txBody>
      </p:sp>
      <p:sp>
        <p:nvSpPr>
          <p:cNvPr id="20" name="テキスト ボックス 19">
            <a:extLst>
              <a:ext uri="{FF2B5EF4-FFF2-40B4-BE49-F238E27FC236}">
                <a16:creationId xmlns:a16="http://schemas.microsoft.com/office/drawing/2014/main" id="{5C89A4B5-5F4E-2952-F6AF-C570A05C9221}"/>
              </a:ext>
            </a:extLst>
          </p:cNvPr>
          <p:cNvSpPr txBox="1"/>
          <p:nvPr/>
        </p:nvSpPr>
        <p:spPr>
          <a:xfrm>
            <a:off x="1622896" y="9137201"/>
            <a:ext cx="5298137" cy="1067500"/>
          </a:xfrm>
          <a:prstGeom prst="rect">
            <a:avLst/>
          </a:prstGeom>
          <a:noFill/>
        </p:spPr>
        <p:txBody>
          <a:bodyPr wrap="square" lIns="0" tIns="0" rIns="0" bIns="0" rtlCol="0" anchor="ctr" anchorCtr="0">
            <a:noAutofit/>
          </a:bodyPr>
          <a:lstStyle/>
          <a:p>
            <a:pPr algn="just"/>
            <a:endParaRPr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6178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9BB0ED7A-B296-E1D8-EC99-514953146652}"/>
            </a:ext>
          </a:extLst>
        </p:cNvPr>
        <p:cNvGrpSpPr/>
        <p:nvPr/>
      </p:nvGrpSpPr>
      <p:grpSpPr>
        <a:xfrm>
          <a:off x="0" y="0"/>
          <a:ext cx="0" cy="0"/>
          <a:chOff x="0" y="0"/>
          <a:chExt cx="0" cy="0"/>
        </a:xfrm>
      </p:grpSpPr>
      <p:sp>
        <p:nvSpPr>
          <p:cNvPr id="12" name="角丸四角形 11">
            <a:extLst>
              <a:ext uri="{FF2B5EF4-FFF2-40B4-BE49-F238E27FC236}">
                <a16:creationId xmlns:a16="http://schemas.microsoft.com/office/drawing/2014/main" id="{EB730011-ABD4-26BF-797E-726F8123AB7E}"/>
              </a:ext>
            </a:extLst>
          </p:cNvPr>
          <p:cNvSpPr/>
          <p:nvPr/>
        </p:nvSpPr>
        <p:spPr>
          <a:xfrm>
            <a:off x="359837" y="972273"/>
            <a:ext cx="6840000" cy="9356372"/>
          </a:xfrm>
          <a:prstGeom prst="roundRect">
            <a:avLst>
              <a:gd name="adj" fmla="val 4526"/>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4C846C11-4DA6-01A6-7A73-75BD2B3256E9}"/>
              </a:ext>
            </a:extLst>
          </p:cNvPr>
          <p:cNvPicPr>
            <a:picLocks noChangeAspect="1"/>
          </p:cNvPicPr>
          <p:nvPr/>
        </p:nvPicPr>
        <p:blipFill>
          <a:blip r:embed="rId3"/>
          <a:stretch>
            <a:fillRect/>
          </a:stretch>
        </p:blipFill>
        <p:spPr>
          <a:xfrm>
            <a:off x="179837" y="359999"/>
            <a:ext cx="7200000" cy="1594096"/>
          </a:xfrm>
          <a:prstGeom prst="rect">
            <a:avLst/>
          </a:prstGeom>
        </p:spPr>
      </p:pic>
      <p:sp>
        <p:nvSpPr>
          <p:cNvPr id="126" name="Google Shape;126;p8">
            <a:extLst>
              <a:ext uri="{FF2B5EF4-FFF2-40B4-BE49-F238E27FC236}">
                <a16:creationId xmlns:a16="http://schemas.microsoft.com/office/drawing/2014/main" id="{4CCC455A-865C-F284-8F80-BC5891114FD7}"/>
              </a:ext>
            </a:extLst>
          </p:cNvPr>
          <p:cNvSpPr txBox="1">
            <a:spLocks noGrp="1"/>
          </p:cNvSpPr>
          <p:nvPr>
            <p:ph type="subTitle" idx="4294967295"/>
          </p:nvPr>
        </p:nvSpPr>
        <p:spPr>
          <a:xfrm>
            <a:off x="456406" y="1859694"/>
            <a:ext cx="6646862" cy="1604962"/>
          </a:xfrm>
          <a:prstGeom prst="rect">
            <a:avLst/>
          </a:prstGeom>
          <a:noFill/>
          <a:ln>
            <a:noFill/>
          </a:ln>
        </p:spPr>
        <p:txBody>
          <a:bodyPr spcFirstLastPara="1" wrap="square" lIns="0" tIns="0" rIns="0" bIns="0" anchor="ctr" anchorCtr="1">
            <a:noAutofit/>
          </a:bodyPr>
          <a:lstStyle/>
          <a:p>
            <a:pPr marL="0" lvl="0" indent="0" algn="ctr">
              <a:lnSpc>
                <a:spcPct val="100000"/>
              </a:lnSpc>
              <a:spcBef>
                <a:spcPts val="1200"/>
              </a:spcBef>
              <a:buSzPts val="2800"/>
              <a:buNone/>
            </a:pPr>
            <a:br>
              <a:rPr lang="ja-JP" altLang="en-US" sz="3200" b="1">
                <a:solidFill>
                  <a:srgbClr val="1F1F1F"/>
                </a:solidFill>
                <a:latin typeface="Meiryo" panose="020B0604030504040204" pitchFamily="34" charset="-128"/>
                <a:ea typeface="Meiryo" panose="020B0604030504040204" pitchFamily="34" charset="-128"/>
                <a:cs typeface="Arial"/>
                <a:sym typeface="Arial"/>
              </a:rPr>
            </a:br>
            <a:r>
              <a:rPr lang="ja-JP" altLang="en-US" sz="3200" b="1">
                <a:solidFill>
                  <a:srgbClr val="1F1F1F"/>
                </a:solidFill>
                <a:latin typeface="Meiryo" panose="020B0604030504040204" pitchFamily="34" charset="-128"/>
                <a:ea typeface="Meiryo" panose="020B0604030504040204" pitchFamily="34" charset="-128"/>
                <a:cs typeface="Arial"/>
                <a:sym typeface="Arial"/>
              </a:rPr>
              <a:t>特集名〇〇〇〇〇〇〇</a:t>
            </a:r>
            <a:endParaRPr lang="ja-JP" altLang="en-US" sz="3200" b="1" dirty="0">
              <a:solidFill>
                <a:srgbClr val="1F1F1F"/>
              </a:solidFill>
              <a:latin typeface="Meiryo" panose="020B0604030504040204" pitchFamily="34" charset="-128"/>
              <a:ea typeface="Meiryo" panose="020B0604030504040204" pitchFamily="34" charset="-128"/>
              <a:cs typeface="Arial"/>
              <a:sym typeface="Arial"/>
            </a:endParaRPr>
          </a:p>
        </p:txBody>
      </p:sp>
      <p:sp>
        <p:nvSpPr>
          <p:cNvPr id="129" name="Google Shape;129;p8">
            <a:extLst>
              <a:ext uri="{FF2B5EF4-FFF2-40B4-BE49-F238E27FC236}">
                <a16:creationId xmlns:a16="http://schemas.microsoft.com/office/drawing/2014/main" id="{8AF2C6EB-AAF9-D9B0-1CF1-83F2DA2B115F}"/>
              </a:ext>
            </a:extLst>
          </p:cNvPr>
          <p:cNvSpPr txBox="1">
            <a:spLocks noGrp="1"/>
          </p:cNvSpPr>
          <p:nvPr>
            <p:ph type="subTitle" idx="4294967295"/>
          </p:nvPr>
        </p:nvSpPr>
        <p:spPr>
          <a:xfrm>
            <a:off x="1158081" y="3287588"/>
            <a:ext cx="5243513" cy="1290637"/>
          </a:xfrm>
          <a:prstGeom prst="rect">
            <a:avLst/>
          </a:prstGeom>
          <a:noFill/>
          <a:ln>
            <a:noFill/>
          </a:ln>
        </p:spPr>
        <p:txBody>
          <a:bodyPr spcFirstLastPara="1" wrap="square" lIns="91425" tIns="91425" rIns="91425" bIns="91425" anchor="t" anchorCtr="0">
            <a:noAutofit/>
          </a:bodyPr>
          <a:lstStyle/>
          <a:p>
            <a:pPr marL="0" lvl="0" indent="0" algn="ctr">
              <a:lnSpc>
                <a:spcPct val="50000"/>
              </a:lnSpc>
              <a:spcBef>
                <a:spcPts val="1200"/>
              </a:spcBef>
              <a:buSzPts val="2800"/>
              <a:buNone/>
            </a:pPr>
            <a:br>
              <a:rPr lang="ja-JP" altLang="en-US" sz="1900" b="1">
                <a:solidFill>
                  <a:srgbClr val="1F1F1F"/>
                </a:solidFill>
                <a:latin typeface="Meiryo" panose="020B0604030504040204" pitchFamily="34" charset="-128"/>
                <a:ea typeface="Meiryo" panose="020B0604030504040204" pitchFamily="34" charset="-128"/>
                <a:cs typeface="Arial"/>
                <a:sym typeface="Arial"/>
              </a:rPr>
            </a:br>
            <a:r>
              <a:rPr lang="ja-JP" altLang="en-US" sz="1900" b="1">
                <a:solidFill>
                  <a:srgbClr val="1F1F1F"/>
                </a:solidFill>
                <a:latin typeface="Meiryo" panose="020B0604030504040204" pitchFamily="34" charset="-128"/>
                <a:ea typeface="Meiryo" panose="020B0604030504040204" pitchFamily="34" charset="-128"/>
                <a:cs typeface="Arial"/>
                <a:sym typeface="Arial"/>
              </a:rPr>
              <a:t>サブタイトル〇〇〇〇〇〇〇</a:t>
            </a:r>
            <a:endParaRPr sz="5200" b="1" dirty="0">
              <a:solidFill>
                <a:schemeClr val="dk1"/>
              </a:solidFill>
              <a:latin typeface="Meiryo" panose="020B0604030504040204" pitchFamily="34" charset="-128"/>
              <a:ea typeface="Meiryo" panose="020B0604030504040204" pitchFamily="34" charset="-128"/>
            </a:endParaRPr>
          </a:p>
        </p:txBody>
      </p:sp>
      <p:sp>
        <p:nvSpPr>
          <p:cNvPr id="130" name="Google Shape;130;p8">
            <a:extLst>
              <a:ext uri="{FF2B5EF4-FFF2-40B4-BE49-F238E27FC236}">
                <a16:creationId xmlns:a16="http://schemas.microsoft.com/office/drawing/2014/main" id="{028198FC-4CCE-9DD4-0A47-4C1E16142929}"/>
              </a:ext>
            </a:extLst>
          </p:cNvPr>
          <p:cNvSpPr txBox="1">
            <a:spLocks/>
          </p:cNvSpPr>
          <p:nvPr/>
        </p:nvSpPr>
        <p:spPr>
          <a:xfrm>
            <a:off x="612000" y="6727137"/>
            <a:ext cx="2988000" cy="3284964"/>
          </a:xfrm>
          <a:prstGeom prst="rect">
            <a:avLst/>
          </a:prstGeom>
          <a:noFill/>
          <a:ln w="38100" cap="flat" cmpd="sng">
            <a:solidFill>
              <a:srgbClr val="90D3F0"/>
            </a:solidFill>
            <a:prstDash val="solid"/>
            <a:round/>
            <a:headEnd type="none" w="sm" len="sm"/>
            <a:tailEnd type="none" w="sm" len="sm"/>
          </a:ln>
        </p:spPr>
        <p:txBody>
          <a:bodyPr spcFirstLastPara="1" wrap="square" lIns="91425" tIns="91425" rIns="91425" bIns="91425" anchor="ctr" anchorCtr="0">
            <a:noAutofit/>
          </a:bodyPr>
          <a:lstStyle/>
          <a:p>
            <a:pPr algn="ctr">
              <a:buSzPts val="2100"/>
            </a:pPr>
            <a:r>
              <a:rPr lang="en-US" altLang="ja-JP" sz="2100" b="1" dirty="0">
                <a:solidFill>
                  <a:schemeClr val="dk2"/>
                </a:solidFill>
                <a:latin typeface="Meiryo" panose="020B0604030504040204" pitchFamily="34" charset="-128"/>
                <a:ea typeface="Meiryo" panose="020B0604030504040204" pitchFamily="34" charset="-128"/>
              </a:rPr>
              <a:t>《</a:t>
            </a:r>
            <a:r>
              <a:rPr lang="ja-JP" altLang="en-US" sz="2100" b="1" dirty="0">
                <a:solidFill>
                  <a:schemeClr val="dk2"/>
                </a:solidFill>
                <a:latin typeface="Meiryo" panose="020B0604030504040204" pitchFamily="34" charset="-128"/>
                <a:ea typeface="Meiryo" panose="020B0604030504040204" pitchFamily="34" charset="-128"/>
              </a:rPr>
              <a:t>コラム</a:t>
            </a:r>
            <a:r>
              <a:rPr lang="en-US" altLang="ja-JP" sz="2100" b="1" dirty="0">
                <a:solidFill>
                  <a:schemeClr val="dk2"/>
                </a:solidFill>
                <a:latin typeface="Meiryo" panose="020B0604030504040204" pitchFamily="34" charset="-128"/>
                <a:ea typeface="Meiryo" panose="020B0604030504040204" pitchFamily="34" charset="-128"/>
              </a:rPr>
              <a:t>》</a:t>
            </a:r>
            <a:endParaRPr lang="ja-JP" altLang="en-US" sz="2100" b="1" dirty="0">
              <a:solidFill>
                <a:schemeClr val="dk2"/>
              </a:solidFill>
              <a:latin typeface="Meiryo" panose="020B0604030504040204" pitchFamily="34" charset="-128"/>
              <a:ea typeface="Meiryo" panose="020B0604030504040204" pitchFamily="34" charset="-128"/>
            </a:endParaRPr>
          </a:p>
          <a:p>
            <a:pPr lvl="0" algn="ctr">
              <a:buClr>
                <a:srgbClr val="000000"/>
              </a:buClr>
              <a:buSzPts val="2100"/>
            </a:pPr>
            <a:endParaRPr lang="en-US" altLang="ja" sz="2100" b="1" dirty="0">
              <a:solidFill>
                <a:schemeClr val="dk2"/>
              </a:solidFill>
              <a:latin typeface="Meiryo" panose="020B0604030504040204" pitchFamily="34" charset="-128"/>
              <a:ea typeface="Meiryo" panose="020B0604030504040204" pitchFamily="34" charset="-128"/>
              <a:cs typeface="Arial"/>
              <a:sym typeface="Arial"/>
            </a:endParaRPr>
          </a:p>
          <a:p>
            <a:pPr lvl="0" algn="ctr">
              <a:buClr>
                <a:srgbClr val="000000"/>
              </a:buClr>
              <a:buSzPts val="2100"/>
            </a:pPr>
            <a:r>
              <a:rPr lang="ja-JP" altLang="en-US" sz="2100" b="1">
                <a:solidFill>
                  <a:schemeClr val="dk2"/>
                </a:solidFill>
                <a:latin typeface="Meiryo" panose="020B0604030504040204" pitchFamily="34" charset="-128"/>
                <a:ea typeface="Meiryo" panose="020B0604030504040204" pitchFamily="34" charset="-128"/>
                <a:cs typeface="Arial"/>
                <a:sym typeface="Arial"/>
              </a:rPr>
              <a:t>タイトル〇〇〇〇〇〇〇〇〇〇〇〇</a:t>
            </a:r>
          </a:p>
          <a:p>
            <a:pPr lvl="0" algn="ctr">
              <a:buClr>
                <a:srgbClr val="000000"/>
              </a:buClr>
              <a:buSzPts val="2100"/>
            </a:pPr>
            <a:endParaRPr lang="en-US" altLang="ja-JP" sz="2100" b="1" dirty="0">
              <a:solidFill>
                <a:schemeClr val="dk2"/>
              </a:solidFill>
              <a:latin typeface="Meiryo" panose="020B0604030504040204" pitchFamily="34" charset="-128"/>
              <a:ea typeface="Meiryo" panose="020B0604030504040204" pitchFamily="34" charset="-128"/>
              <a:cs typeface="Arial"/>
              <a:sym typeface="Arial"/>
            </a:endParaRPr>
          </a:p>
          <a:p>
            <a:pPr lvl="0" algn="ctr">
              <a:buClr>
                <a:srgbClr val="000000"/>
              </a:buClr>
              <a:buSzPts val="2100"/>
            </a:pPr>
            <a:r>
              <a:rPr lang="ja-JP" altLang="en-US" sz="2100" b="1">
                <a:solidFill>
                  <a:schemeClr val="dk2"/>
                </a:solidFill>
                <a:latin typeface="Meiryo" panose="020B0604030504040204" pitchFamily="34" charset="-128"/>
                <a:ea typeface="Meiryo" panose="020B0604030504040204" pitchFamily="34" charset="-128"/>
                <a:cs typeface="Arial"/>
                <a:sym typeface="Arial"/>
              </a:rPr>
              <a:t>サブタイトル〇〇〇〇〇〇〇〇〇〇〇〇</a:t>
            </a:r>
            <a:endParaRPr lang="en-US" altLang="ja-JP" sz="2100" b="1" dirty="0">
              <a:solidFill>
                <a:schemeClr val="dk2"/>
              </a:solidFill>
              <a:latin typeface="Meiryo" panose="020B0604030504040204" pitchFamily="34" charset="-128"/>
              <a:ea typeface="Meiryo" panose="020B0604030504040204" pitchFamily="34" charset="-128"/>
              <a:cs typeface="Arial"/>
              <a:sym typeface="Arial"/>
            </a:endParaRPr>
          </a:p>
        </p:txBody>
      </p:sp>
      <p:sp>
        <p:nvSpPr>
          <p:cNvPr id="131" name="Google Shape;131;p8">
            <a:extLst>
              <a:ext uri="{FF2B5EF4-FFF2-40B4-BE49-F238E27FC236}">
                <a16:creationId xmlns:a16="http://schemas.microsoft.com/office/drawing/2014/main" id="{59927A0B-F29A-EA3C-7DE8-D23429EED22F}"/>
              </a:ext>
            </a:extLst>
          </p:cNvPr>
          <p:cNvSpPr txBox="1">
            <a:spLocks/>
          </p:cNvSpPr>
          <p:nvPr/>
        </p:nvSpPr>
        <p:spPr>
          <a:xfrm>
            <a:off x="3905918" y="6727137"/>
            <a:ext cx="2988000" cy="3284964"/>
          </a:xfrm>
          <a:prstGeom prst="rect">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algn="ctr">
              <a:buSzPts val="2100"/>
            </a:pPr>
            <a:r>
              <a:rPr lang="en-US" altLang="ja-JP" sz="2100" b="1" dirty="0">
                <a:solidFill>
                  <a:schemeClr val="dk2"/>
                </a:solidFill>
                <a:latin typeface="Meiryo" panose="020B0604030504040204" pitchFamily="34" charset="-128"/>
                <a:ea typeface="Meiryo" panose="020B0604030504040204" pitchFamily="34" charset="-128"/>
              </a:rPr>
              <a:t>《</a:t>
            </a:r>
            <a:r>
              <a:rPr lang="ja-JP" altLang="en-US" sz="2100" b="1">
                <a:solidFill>
                  <a:schemeClr val="dk2"/>
                </a:solidFill>
                <a:latin typeface="Meiryo" panose="020B0604030504040204" pitchFamily="34" charset="-128"/>
                <a:ea typeface="Meiryo" panose="020B0604030504040204" pitchFamily="34" charset="-128"/>
              </a:rPr>
              <a:t>特集</a:t>
            </a:r>
            <a:r>
              <a:rPr lang="en-US" altLang="ja-JP" sz="2100" b="1" dirty="0">
                <a:solidFill>
                  <a:schemeClr val="dk2"/>
                </a:solidFill>
                <a:latin typeface="Meiryo" panose="020B0604030504040204" pitchFamily="34" charset="-128"/>
                <a:ea typeface="Meiryo" panose="020B0604030504040204" pitchFamily="34" charset="-128"/>
              </a:rPr>
              <a:t>》</a:t>
            </a:r>
            <a:endParaRPr lang="ja-JP" altLang="en-US" sz="2100" b="1" dirty="0">
              <a:solidFill>
                <a:schemeClr val="dk2"/>
              </a:solidFill>
              <a:latin typeface="Meiryo" panose="020B0604030504040204" pitchFamily="34" charset="-128"/>
              <a:ea typeface="Meiryo" panose="020B0604030504040204" pitchFamily="34" charset="-128"/>
            </a:endParaRPr>
          </a:p>
          <a:p>
            <a:pPr marL="0" marR="0" lvl="0" indent="0" algn="ctr" rtl="0">
              <a:lnSpc>
                <a:spcPct val="100000"/>
              </a:lnSpc>
              <a:spcBef>
                <a:spcPts val="0"/>
              </a:spcBef>
              <a:spcAft>
                <a:spcPts val="0"/>
              </a:spcAft>
              <a:buClr>
                <a:srgbClr val="000000"/>
              </a:buClr>
              <a:buSzPts val="2100"/>
              <a:buFont typeface="Arial"/>
              <a:buNone/>
            </a:pPr>
            <a:endParaRPr lang="en-US" altLang="ja" sz="2100" b="1" u="none" strike="noStrike" cap="none" dirty="0">
              <a:solidFill>
                <a:schemeClr val="dk2"/>
              </a:solidFill>
              <a:latin typeface="Meiryo" panose="020B0604030504040204" pitchFamily="34" charset="-128"/>
              <a:ea typeface="Meiryo" panose="020B0604030504040204" pitchFamily="34" charset="-128"/>
              <a:cs typeface="Arial"/>
              <a:sym typeface="Arial"/>
            </a:endParaRPr>
          </a:p>
          <a:p>
            <a:pPr lvl="0" algn="ctr">
              <a:buClr>
                <a:srgbClr val="000000"/>
              </a:buClr>
              <a:buSzPts val="2100"/>
            </a:pPr>
            <a:r>
              <a:rPr lang="ja-JP" altLang="en-US" sz="2100" b="1">
                <a:solidFill>
                  <a:schemeClr val="dk2"/>
                </a:solidFill>
                <a:latin typeface="Meiryo" panose="020B0604030504040204" pitchFamily="34" charset="-128"/>
                <a:ea typeface="Meiryo" panose="020B0604030504040204" pitchFamily="34" charset="-128"/>
                <a:cs typeface="Arial"/>
                <a:sym typeface="Arial"/>
              </a:rPr>
              <a:t>タイトル〇〇〇〇〇〇〇〇〇〇〇〇</a:t>
            </a:r>
          </a:p>
          <a:p>
            <a:pPr lvl="0" algn="ctr">
              <a:buClr>
                <a:srgbClr val="000000"/>
              </a:buClr>
              <a:buSzPts val="2100"/>
            </a:pPr>
            <a:endParaRPr lang="en-US" altLang="ja-JP" sz="2100" b="1" dirty="0">
              <a:solidFill>
                <a:schemeClr val="dk2"/>
              </a:solidFill>
              <a:latin typeface="Meiryo" panose="020B0604030504040204" pitchFamily="34" charset="-128"/>
              <a:ea typeface="Meiryo" panose="020B0604030504040204" pitchFamily="34" charset="-128"/>
              <a:cs typeface="Arial"/>
              <a:sym typeface="Arial"/>
            </a:endParaRPr>
          </a:p>
          <a:p>
            <a:pPr lvl="0" algn="ctr">
              <a:buClr>
                <a:srgbClr val="000000"/>
              </a:buClr>
              <a:buSzPts val="2100"/>
            </a:pPr>
            <a:r>
              <a:rPr lang="ja-JP" altLang="en-US" sz="2100" b="1">
                <a:solidFill>
                  <a:schemeClr val="dk2"/>
                </a:solidFill>
                <a:latin typeface="Meiryo" panose="020B0604030504040204" pitchFamily="34" charset="-128"/>
                <a:ea typeface="Meiryo" panose="020B0604030504040204" pitchFamily="34" charset="-128"/>
                <a:cs typeface="Arial"/>
                <a:sym typeface="Arial"/>
              </a:rPr>
              <a:t>サブタイトル〇〇〇〇〇〇〇〇〇〇〇〇</a:t>
            </a:r>
            <a:endParaRPr lang="en-US" altLang="ja-JP" sz="2100" b="1" dirty="0">
              <a:solidFill>
                <a:schemeClr val="dk2"/>
              </a:solidFill>
              <a:latin typeface="Meiryo" panose="020B0604030504040204" pitchFamily="34" charset="-128"/>
              <a:ea typeface="Meiryo" panose="020B0604030504040204" pitchFamily="34" charset="-128"/>
              <a:cs typeface="Arial"/>
              <a:sym typeface="Arial"/>
            </a:endParaRPr>
          </a:p>
        </p:txBody>
      </p:sp>
      <p:sp>
        <p:nvSpPr>
          <p:cNvPr id="10" name="Google Shape;126;p8">
            <a:extLst>
              <a:ext uri="{FF2B5EF4-FFF2-40B4-BE49-F238E27FC236}">
                <a16:creationId xmlns:a16="http://schemas.microsoft.com/office/drawing/2014/main" id="{059448BD-B382-2CB5-D89C-E7D0C2674C30}"/>
              </a:ext>
            </a:extLst>
          </p:cNvPr>
          <p:cNvSpPr txBox="1">
            <a:spLocks/>
          </p:cNvSpPr>
          <p:nvPr/>
        </p:nvSpPr>
        <p:spPr>
          <a:xfrm>
            <a:off x="1313636" y="359999"/>
            <a:ext cx="4932402" cy="1365047"/>
          </a:xfrm>
          <a:prstGeom prst="rect">
            <a:avLst/>
          </a:prstGeom>
          <a:noFill/>
          <a:ln>
            <a:noFill/>
          </a:ln>
        </p:spPr>
        <p:txBody>
          <a:bodyPr spcFirstLastPara="1" vert="horz" wrap="square" lIns="0" tIns="0" rIns="0" bIns="0" rtlCol="0" anchor="ctr" anchorCtr="1">
            <a:noAutofit/>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marL="0" indent="0" algn="ctr">
              <a:lnSpc>
                <a:spcPct val="115000"/>
              </a:lnSpc>
              <a:spcBef>
                <a:spcPts val="1200"/>
              </a:spcBef>
              <a:buSzPts val="2800"/>
              <a:buNone/>
            </a:pPr>
            <a:r>
              <a:rPr lang="ja-JP" altLang="en-US" sz="4000" b="1">
                <a:solidFill>
                  <a:srgbClr val="1F1F1F"/>
                </a:solidFill>
                <a:latin typeface="Meiryo" panose="020B0604030504040204" pitchFamily="34" charset="-128"/>
                <a:ea typeface="Meiryo" panose="020B0604030504040204" pitchFamily="34" charset="-128"/>
                <a:cs typeface="Arial"/>
                <a:sym typeface="Arial"/>
              </a:rPr>
              <a:t>タイトル〇〇　</a:t>
            </a:r>
            <a:endParaRPr lang="ja-JP" altLang="en-US" sz="4000" b="1" dirty="0">
              <a:solidFill>
                <a:schemeClr val="dk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4F49011E-8BAD-6BD3-594E-5C89588AB3B8}"/>
              </a:ext>
            </a:extLst>
          </p:cNvPr>
          <p:cNvSpPr txBox="1"/>
          <p:nvPr/>
        </p:nvSpPr>
        <p:spPr>
          <a:xfrm>
            <a:off x="6087101" y="641610"/>
            <a:ext cx="801824" cy="801824"/>
          </a:xfrm>
          <a:prstGeom prst="rect">
            <a:avLst/>
          </a:prstGeom>
          <a:solidFill>
            <a:srgbClr val="1C547B"/>
          </a:solidFill>
          <a:ln>
            <a:noFill/>
          </a:ln>
        </p:spPr>
        <p:txBody>
          <a:bodyPr wrap="square" lIns="0" tIns="0" rIns="0" bIns="0" rtlCol="0" anchor="ctr" anchorCtr="1">
            <a:noAutofit/>
          </a:bodyPr>
          <a:lstStyle/>
          <a:p>
            <a:pPr algn="ctr"/>
            <a:r>
              <a:rPr kumimoji="1" lang="ja-JP" altLang="en-US" sz="2000" b="1">
                <a:solidFill>
                  <a:schemeClr val="bg1"/>
                </a:solidFill>
                <a:latin typeface="Meiryo" panose="020B0604030504040204" pitchFamily="34" charset="-128"/>
                <a:ea typeface="Meiryo" panose="020B0604030504040204" pitchFamily="34" charset="-128"/>
              </a:rPr>
              <a:t>●月号</a:t>
            </a:r>
          </a:p>
        </p:txBody>
      </p:sp>
      <p:grpSp>
        <p:nvGrpSpPr>
          <p:cNvPr id="19" name="グループ化 18">
            <a:extLst>
              <a:ext uri="{FF2B5EF4-FFF2-40B4-BE49-F238E27FC236}">
                <a16:creationId xmlns:a16="http://schemas.microsoft.com/office/drawing/2014/main" id="{05F58401-6845-C395-3D68-2ADAB731C3F2}"/>
              </a:ext>
            </a:extLst>
          </p:cNvPr>
          <p:cNvGrpSpPr/>
          <p:nvPr/>
        </p:nvGrpSpPr>
        <p:grpSpPr>
          <a:xfrm>
            <a:off x="457539" y="1275982"/>
            <a:ext cx="1427367" cy="1427367"/>
            <a:chOff x="444397" y="1830478"/>
            <a:chExt cx="1427367" cy="1427367"/>
          </a:xfrm>
        </p:grpSpPr>
        <p:sp>
          <p:nvSpPr>
            <p:cNvPr id="17" name="星 12 16">
              <a:extLst>
                <a:ext uri="{FF2B5EF4-FFF2-40B4-BE49-F238E27FC236}">
                  <a16:creationId xmlns:a16="http://schemas.microsoft.com/office/drawing/2014/main" id="{A559F59C-5785-CDFF-5567-36E8CF8386BF}"/>
                </a:ext>
              </a:extLst>
            </p:cNvPr>
            <p:cNvSpPr/>
            <p:nvPr/>
          </p:nvSpPr>
          <p:spPr>
            <a:xfrm>
              <a:off x="444397" y="1830478"/>
              <a:ext cx="1427367" cy="1427367"/>
            </a:xfrm>
            <a:prstGeom prst="star12">
              <a:avLst/>
            </a:prstGeom>
            <a:solidFill>
              <a:srgbClr val="FADF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1C547B"/>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9E4A5D99-B18C-00E9-479C-E564AA6F7D71}"/>
                </a:ext>
              </a:extLst>
            </p:cNvPr>
            <p:cNvSpPr txBox="1"/>
            <p:nvPr/>
          </p:nvSpPr>
          <p:spPr>
            <a:xfrm>
              <a:off x="477511" y="2348055"/>
              <a:ext cx="1361138" cy="369332"/>
            </a:xfrm>
            <a:prstGeom prst="rect">
              <a:avLst/>
            </a:prstGeom>
            <a:noFill/>
          </p:spPr>
          <p:txBody>
            <a:bodyPr wrap="square" lIns="0" tIns="0" rIns="0" bIns="0" rtlCol="0" anchor="ctr" anchorCtr="1">
              <a:spAutoFit/>
            </a:bodyPr>
            <a:lstStyle/>
            <a:p>
              <a:pPr algn="ctr"/>
              <a:r>
                <a:rPr kumimoji="1" lang="ja-JP" altLang="en-US" sz="2400" b="1">
                  <a:solidFill>
                    <a:srgbClr val="1C547B"/>
                  </a:solidFill>
                  <a:latin typeface="Meiryo" panose="020B0604030504040204" pitchFamily="34" charset="-128"/>
                  <a:ea typeface="Meiryo" panose="020B0604030504040204" pitchFamily="34" charset="-128"/>
                </a:rPr>
                <a:t>大特集</a:t>
              </a:r>
            </a:p>
          </p:txBody>
        </p:sp>
      </p:grpSp>
    </p:spTree>
    <p:extLst>
      <p:ext uri="{BB962C8B-B14F-4D97-AF65-F5344CB8AC3E}">
        <p14:creationId xmlns:p14="http://schemas.microsoft.com/office/powerpoint/2010/main" val="245811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FCD581C-9DA6-3DE1-612A-2366CEF26B60}"/>
            </a:ext>
          </a:extLst>
        </p:cNvPr>
        <p:cNvGrpSpPr/>
        <p:nvPr/>
      </p:nvGrpSpPr>
      <p:grpSpPr>
        <a:xfrm>
          <a:off x="0" y="0"/>
          <a:ext cx="0" cy="0"/>
          <a:chOff x="0" y="0"/>
          <a:chExt cx="0" cy="0"/>
        </a:xfrm>
      </p:grpSpPr>
      <p:sp>
        <p:nvSpPr>
          <p:cNvPr id="58" name="角丸四角形 57">
            <a:extLst>
              <a:ext uri="{FF2B5EF4-FFF2-40B4-BE49-F238E27FC236}">
                <a16:creationId xmlns:a16="http://schemas.microsoft.com/office/drawing/2014/main" id="{995BFCAA-9B09-029F-2473-3C47ADC58058}"/>
              </a:ext>
            </a:extLst>
          </p:cNvPr>
          <p:cNvSpPr>
            <a:spLocks/>
          </p:cNvSpPr>
          <p:nvPr/>
        </p:nvSpPr>
        <p:spPr>
          <a:xfrm>
            <a:off x="359837" y="7246800"/>
            <a:ext cx="6840000" cy="3060000"/>
          </a:xfrm>
          <a:prstGeom prst="roundRect">
            <a:avLst>
              <a:gd name="adj" fmla="val 848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他ページ結合子 58">
            <a:extLst>
              <a:ext uri="{FF2B5EF4-FFF2-40B4-BE49-F238E27FC236}">
                <a16:creationId xmlns:a16="http://schemas.microsoft.com/office/drawing/2014/main" id="{70C61C6B-6964-67DF-0BAD-B0972098F504}"/>
              </a:ext>
            </a:extLst>
          </p:cNvPr>
          <p:cNvSpPr/>
          <p:nvPr/>
        </p:nvSpPr>
        <p:spPr>
          <a:xfrm>
            <a:off x="612000" y="7246800"/>
            <a:ext cx="798932" cy="665777"/>
          </a:xfrm>
          <a:prstGeom prst="flowChartOffpageConnector">
            <a:avLst/>
          </a:prstGeom>
          <a:solidFill>
            <a:srgbClr val="FADF5F"/>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660CCAE3-81D7-ED0E-D0C3-F4B86566740F}"/>
              </a:ext>
            </a:extLst>
          </p:cNvPr>
          <p:cNvSpPr txBox="1"/>
          <p:nvPr/>
        </p:nvSpPr>
        <p:spPr>
          <a:xfrm>
            <a:off x="1681547" y="7304675"/>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施設名：</a:t>
            </a:r>
          </a:p>
        </p:txBody>
      </p:sp>
      <p:cxnSp>
        <p:nvCxnSpPr>
          <p:cNvPr id="61" name="直線コネクタ 60">
            <a:extLst>
              <a:ext uri="{FF2B5EF4-FFF2-40B4-BE49-F238E27FC236}">
                <a16:creationId xmlns:a16="http://schemas.microsoft.com/office/drawing/2014/main" id="{63C95AE1-E344-A65F-7CF9-03DA490F789C}"/>
              </a:ext>
            </a:extLst>
          </p:cNvPr>
          <p:cNvCxnSpPr>
            <a:cxnSpLocks/>
          </p:cNvCxnSpPr>
          <p:nvPr/>
        </p:nvCxnSpPr>
        <p:spPr>
          <a:xfrm>
            <a:off x="1681546" y="7876802"/>
            <a:ext cx="2727773"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96E170F-4A98-65A7-EE9F-5676A8454995}"/>
              </a:ext>
            </a:extLst>
          </p:cNvPr>
          <p:cNvCxnSpPr>
            <a:cxnSpLocks/>
          </p:cNvCxnSpPr>
          <p:nvPr/>
        </p:nvCxnSpPr>
        <p:spPr>
          <a:xfrm>
            <a:off x="4583574" y="7246800"/>
            <a:ext cx="0" cy="3060000"/>
          </a:xfrm>
          <a:prstGeom prst="line">
            <a:avLst/>
          </a:prstGeom>
          <a:ln w="38100">
            <a:solidFill>
              <a:srgbClr val="1C547B"/>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4766924-A3DE-FAF0-1A29-585F62630896}"/>
              </a:ext>
            </a:extLst>
          </p:cNvPr>
          <p:cNvSpPr txBox="1"/>
          <p:nvPr/>
        </p:nvSpPr>
        <p:spPr>
          <a:xfrm>
            <a:off x="4769162" y="7304675"/>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sp>
        <p:nvSpPr>
          <p:cNvPr id="64" name="テキスト ボックス 63">
            <a:extLst>
              <a:ext uri="{FF2B5EF4-FFF2-40B4-BE49-F238E27FC236}">
                <a16:creationId xmlns:a16="http://schemas.microsoft.com/office/drawing/2014/main" id="{189315A9-E8D5-237E-7B82-B0B99CEB68DC}"/>
              </a:ext>
            </a:extLst>
          </p:cNvPr>
          <p:cNvSpPr txBox="1"/>
          <p:nvPr/>
        </p:nvSpPr>
        <p:spPr>
          <a:xfrm>
            <a:off x="540000" y="7933941"/>
            <a:ext cx="13625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施設の紹介：</a:t>
            </a:r>
          </a:p>
        </p:txBody>
      </p:sp>
      <p:sp>
        <p:nvSpPr>
          <p:cNvPr id="65" name="テキスト ボックス 64">
            <a:extLst>
              <a:ext uri="{FF2B5EF4-FFF2-40B4-BE49-F238E27FC236}">
                <a16:creationId xmlns:a16="http://schemas.microsoft.com/office/drawing/2014/main" id="{33246AA2-9B84-A767-9F6B-466C09309AAE}"/>
              </a:ext>
            </a:extLst>
          </p:cNvPr>
          <p:cNvSpPr txBox="1"/>
          <p:nvPr/>
        </p:nvSpPr>
        <p:spPr>
          <a:xfrm>
            <a:off x="540000" y="8398670"/>
            <a:ext cx="3829631" cy="697263"/>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66" name="テキスト ボックス 65">
            <a:extLst>
              <a:ext uri="{FF2B5EF4-FFF2-40B4-BE49-F238E27FC236}">
                <a16:creationId xmlns:a16="http://schemas.microsoft.com/office/drawing/2014/main" id="{5111AC1D-9C0F-9CD1-AE18-909959EF4664}"/>
              </a:ext>
            </a:extLst>
          </p:cNvPr>
          <p:cNvSpPr txBox="1"/>
          <p:nvPr/>
        </p:nvSpPr>
        <p:spPr>
          <a:xfrm>
            <a:off x="540000" y="9028482"/>
            <a:ext cx="19991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２位にえらんだ理由：</a:t>
            </a:r>
          </a:p>
        </p:txBody>
      </p:sp>
      <p:sp>
        <p:nvSpPr>
          <p:cNvPr id="67" name="テキスト ボックス 66">
            <a:extLst>
              <a:ext uri="{FF2B5EF4-FFF2-40B4-BE49-F238E27FC236}">
                <a16:creationId xmlns:a16="http://schemas.microsoft.com/office/drawing/2014/main" id="{7D90B26A-A346-875A-65D9-5CFE089C0228}"/>
              </a:ext>
            </a:extLst>
          </p:cNvPr>
          <p:cNvSpPr txBox="1"/>
          <p:nvPr/>
        </p:nvSpPr>
        <p:spPr>
          <a:xfrm>
            <a:off x="540000" y="9493212"/>
            <a:ext cx="3829631" cy="697268"/>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68" name="テキスト ボックス 67">
            <a:extLst>
              <a:ext uri="{FF2B5EF4-FFF2-40B4-BE49-F238E27FC236}">
                <a16:creationId xmlns:a16="http://schemas.microsoft.com/office/drawing/2014/main" id="{2CBA5B0F-9DE3-90C2-3A0A-A23F5BEE5A9D}"/>
              </a:ext>
            </a:extLst>
          </p:cNvPr>
          <p:cNvSpPr txBox="1"/>
          <p:nvPr/>
        </p:nvSpPr>
        <p:spPr>
          <a:xfrm>
            <a:off x="2531871" y="7362550"/>
            <a:ext cx="1750759" cy="464730"/>
          </a:xfrm>
          <a:prstGeom prst="rect">
            <a:avLst/>
          </a:prstGeom>
          <a:noFill/>
        </p:spPr>
        <p:txBody>
          <a:bodyPr wrap="square" lIns="0" tIns="0" rIns="0" bIns="0" rtlCol="0" anchor="ctr" anchorCtr="0">
            <a:noAutofit/>
          </a:bodyPr>
          <a:lstStyle/>
          <a:p>
            <a:endParaRPr kumimoji="1" lang="ja-JP" altLang="en-US" b="1">
              <a:latin typeface="Meiryo" panose="020B0604030504040204" pitchFamily="34" charset="-128"/>
              <a:ea typeface="Meiryo" panose="020B0604030504040204" pitchFamily="34" charset="-128"/>
            </a:endParaRPr>
          </a:p>
        </p:txBody>
      </p:sp>
      <p:sp>
        <p:nvSpPr>
          <p:cNvPr id="129" name="Google Shape;129;p8">
            <a:extLst>
              <a:ext uri="{FF2B5EF4-FFF2-40B4-BE49-F238E27FC236}">
                <a16:creationId xmlns:a16="http://schemas.microsoft.com/office/drawing/2014/main" id="{58CB0BD2-A05D-DEC1-C5E8-21FC9BF97E7C}"/>
              </a:ext>
            </a:extLst>
          </p:cNvPr>
          <p:cNvSpPr txBox="1">
            <a:spLocks noGrp="1"/>
          </p:cNvSpPr>
          <p:nvPr>
            <p:ph type="subTitle" idx="4294967295"/>
          </p:nvPr>
        </p:nvSpPr>
        <p:spPr>
          <a:xfrm>
            <a:off x="359837" y="23283"/>
            <a:ext cx="6839999" cy="129063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200"/>
              </a:spcBef>
              <a:spcAft>
                <a:spcPts val="0"/>
              </a:spcAft>
              <a:buSzPts val="2800"/>
              <a:buNone/>
            </a:pPr>
            <a:r>
              <a:rPr lang="ja" sz="2400" b="1" dirty="0">
                <a:solidFill>
                  <a:srgbClr val="1C547B"/>
                </a:solidFill>
                <a:latin typeface="Meiryo" panose="020B0604030504040204" pitchFamily="34" charset="-128"/>
                <a:ea typeface="Meiryo" panose="020B0604030504040204" pitchFamily="34" charset="-128"/>
                <a:cs typeface="Arial"/>
                <a:sym typeface="Arial"/>
              </a:rPr>
              <a:t>記者が厳選！</a:t>
            </a:r>
            <a:endParaRPr sz="2400" b="1" dirty="0">
              <a:solidFill>
                <a:srgbClr val="1C547B"/>
              </a:solidFill>
              <a:latin typeface="Meiryo" panose="020B0604030504040204" pitchFamily="34" charset="-128"/>
              <a:ea typeface="Meiryo" panose="020B0604030504040204" pitchFamily="34" charset="-128"/>
              <a:cs typeface="Arial"/>
              <a:sym typeface="Arial"/>
            </a:endParaRPr>
          </a:p>
          <a:p>
            <a:pPr marL="0" lvl="0" indent="0" algn="ctr" rtl="0">
              <a:lnSpc>
                <a:spcPct val="50000"/>
              </a:lnSpc>
              <a:spcBef>
                <a:spcPts val="1200"/>
              </a:spcBef>
              <a:spcAft>
                <a:spcPts val="0"/>
              </a:spcAft>
              <a:buSzPts val="2800"/>
              <a:buNone/>
            </a:pPr>
            <a:r>
              <a:rPr lang="ja" sz="2800" b="1" dirty="0">
                <a:solidFill>
                  <a:srgbClr val="1C547B"/>
                </a:solidFill>
                <a:latin typeface="Meiryo" panose="020B0604030504040204" pitchFamily="34" charset="-128"/>
                <a:ea typeface="Meiryo" panose="020B0604030504040204" pitchFamily="34" charset="-128"/>
                <a:cs typeface="Arial"/>
                <a:sym typeface="Arial"/>
              </a:rPr>
              <a:t>おすすめスポットランキング発表</a:t>
            </a:r>
            <a:r>
              <a:rPr lang="ja" sz="3200" b="1" dirty="0">
                <a:solidFill>
                  <a:srgbClr val="1C547B"/>
                </a:solidFill>
                <a:latin typeface="Meiryo" panose="020B0604030504040204" pitchFamily="34" charset="-128"/>
                <a:ea typeface="Meiryo" panose="020B0604030504040204" pitchFamily="34" charset="-128"/>
                <a:cs typeface="Arial"/>
                <a:sym typeface="Arial"/>
              </a:rPr>
              <a:t>👑</a:t>
            </a:r>
            <a:endParaRPr sz="3200" b="1" dirty="0">
              <a:solidFill>
                <a:srgbClr val="1C547B"/>
              </a:solidFill>
              <a:latin typeface="Meiryo" panose="020B0604030504040204" pitchFamily="34" charset="-128"/>
              <a:ea typeface="Meiryo" panose="020B0604030504040204" pitchFamily="34" charset="-128"/>
            </a:endParaRPr>
          </a:p>
        </p:txBody>
      </p:sp>
      <p:sp>
        <p:nvSpPr>
          <p:cNvPr id="2" name="角丸四角形 1">
            <a:extLst>
              <a:ext uri="{FF2B5EF4-FFF2-40B4-BE49-F238E27FC236}">
                <a16:creationId xmlns:a16="http://schemas.microsoft.com/office/drawing/2014/main" id="{C483D314-F8D1-2925-BA2B-38FE8BC3B57A}"/>
              </a:ext>
            </a:extLst>
          </p:cNvPr>
          <p:cNvSpPr>
            <a:spLocks/>
          </p:cNvSpPr>
          <p:nvPr/>
        </p:nvSpPr>
        <p:spPr>
          <a:xfrm>
            <a:off x="359837" y="1190966"/>
            <a:ext cx="6840000" cy="1018748"/>
          </a:xfrm>
          <a:prstGeom prst="roundRect">
            <a:avLst>
              <a:gd name="adj" fmla="val 24729"/>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B9F8C07-08F2-2130-2A52-45D7116FA82D}"/>
              </a:ext>
            </a:extLst>
          </p:cNvPr>
          <p:cNvSpPr txBox="1"/>
          <p:nvPr/>
        </p:nvSpPr>
        <p:spPr>
          <a:xfrm>
            <a:off x="579687" y="1332563"/>
            <a:ext cx="2140363" cy="359765"/>
          </a:xfrm>
          <a:prstGeom prst="rect">
            <a:avLst/>
          </a:prstGeom>
          <a:noFill/>
        </p:spPr>
        <p:txBody>
          <a:bodyPr wrap="square" lIns="0" tIns="0" rIns="0" bIns="0" rtlCol="0" anchor="t" anchorCtr="0">
            <a:noAutofit/>
          </a:bodyPr>
          <a:lstStyle/>
          <a:p>
            <a:r>
              <a:rPr kumimoji="1" lang="ja-JP" altLang="en-US" sz="1500" b="1">
                <a:solidFill>
                  <a:srgbClr val="1C547B"/>
                </a:solidFill>
                <a:latin typeface="Meiryo" panose="020B0604030504040204" pitchFamily="34" charset="-128"/>
                <a:ea typeface="Meiryo" panose="020B0604030504040204" pitchFamily="34" charset="-128"/>
              </a:rPr>
              <a:t>ランキングのテーマ</a:t>
            </a:r>
            <a:endParaRPr kumimoji="1" lang="en-US" altLang="ja-JP" sz="1500" b="1" dirty="0">
              <a:solidFill>
                <a:srgbClr val="1C547B"/>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238AED0C-FFCB-B9B1-E69B-F2A2000F29A0}"/>
              </a:ext>
            </a:extLst>
          </p:cNvPr>
          <p:cNvSpPr txBox="1"/>
          <p:nvPr/>
        </p:nvSpPr>
        <p:spPr>
          <a:xfrm>
            <a:off x="5478638" y="1653378"/>
            <a:ext cx="1599700" cy="359765"/>
          </a:xfrm>
          <a:prstGeom prst="rect">
            <a:avLst/>
          </a:prstGeom>
          <a:noFill/>
        </p:spPr>
        <p:txBody>
          <a:bodyPr wrap="square" lIns="0" tIns="0" rIns="0" bIns="0" rtlCol="0" anchor="ctr" anchorCtr="1">
            <a:noAutofit/>
          </a:bodyPr>
          <a:lstStyle/>
          <a:p>
            <a:r>
              <a:rPr kumimoji="1" lang="ja-JP" altLang="en-US" sz="2000" b="1">
                <a:solidFill>
                  <a:srgbClr val="1C547B"/>
                </a:solidFill>
                <a:latin typeface="Meiryo" panose="020B0604030504040204" pitchFamily="34" charset="-128"/>
                <a:ea typeface="Meiryo" panose="020B0604030504040204" pitchFamily="34" charset="-128"/>
              </a:rPr>
              <a:t>ランキング</a:t>
            </a:r>
            <a:endParaRPr kumimoji="1" lang="en-US" altLang="ja-JP" sz="2000" b="1" dirty="0">
              <a:solidFill>
                <a:srgbClr val="1C547B"/>
              </a:solidFill>
              <a:latin typeface="Meiryo" panose="020B0604030504040204" pitchFamily="34" charset="-128"/>
              <a:ea typeface="Meiryo" panose="020B0604030504040204" pitchFamily="34" charset="-128"/>
            </a:endParaRPr>
          </a:p>
        </p:txBody>
      </p:sp>
      <p:pic>
        <p:nvPicPr>
          <p:cNvPr id="28" name="図 27">
            <a:extLst>
              <a:ext uri="{FF2B5EF4-FFF2-40B4-BE49-F238E27FC236}">
                <a16:creationId xmlns:a16="http://schemas.microsoft.com/office/drawing/2014/main" id="{160DC5DE-B9CF-BC3D-FA57-F0471C4E161B}"/>
              </a:ext>
            </a:extLst>
          </p:cNvPr>
          <p:cNvPicPr>
            <a:picLocks noChangeAspect="1"/>
          </p:cNvPicPr>
          <p:nvPr/>
        </p:nvPicPr>
        <p:blipFill>
          <a:blip r:embed="rId3"/>
          <a:stretch>
            <a:fillRect/>
          </a:stretch>
        </p:blipFill>
        <p:spPr>
          <a:xfrm>
            <a:off x="795566" y="7394030"/>
            <a:ext cx="431800" cy="317500"/>
          </a:xfrm>
          <a:prstGeom prst="rect">
            <a:avLst/>
          </a:prstGeom>
        </p:spPr>
      </p:pic>
      <p:sp>
        <p:nvSpPr>
          <p:cNvPr id="41" name="テキスト ボックス 40">
            <a:extLst>
              <a:ext uri="{FF2B5EF4-FFF2-40B4-BE49-F238E27FC236}">
                <a16:creationId xmlns:a16="http://schemas.microsoft.com/office/drawing/2014/main" id="{BAC19D14-D409-6A91-8D59-8F0EC304A797}"/>
              </a:ext>
            </a:extLst>
          </p:cNvPr>
          <p:cNvSpPr txBox="1"/>
          <p:nvPr/>
        </p:nvSpPr>
        <p:spPr>
          <a:xfrm>
            <a:off x="1134319" y="1635874"/>
            <a:ext cx="4222820" cy="377270"/>
          </a:xfrm>
          <a:prstGeom prst="rect">
            <a:avLst/>
          </a:prstGeom>
          <a:noFill/>
        </p:spPr>
        <p:txBody>
          <a:bodyPr wrap="square" lIns="0" tIns="0" rIns="0" bIns="0" rtlCol="0" anchor="t" anchorCtr="0">
            <a:noAutofit/>
          </a:bodyPr>
          <a:lstStyle/>
          <a:p>
            <a:endParaRPr kumimoji="1" lang="en-US" altLang="ja-JP" sz="2800" b="1" dirty="0">
              <a:latin typeface="Meiryo" panose="020B0604030504040204" pitchFamily="34" charset="-128"/>
              <a:ea typeface="Meiryo" panose="020B0604030504040204" pitchFamily="34" charset="-128"/>
            </a:endParaRPr>
          </a:p>
        </p:txBody>
      </p:sp>
      <p:sp>
        <p:nvSpPr>
          <p:cNvPr id="12" name="角丸四角形 11">
            <a:extLst>
              <a:ext uri="{FF2B5EF4-FFF2-40B4-BE49-F238E27FC236}">
                <a16:creationId xmlns:a16="http://schemas.microsoft.com/office/drawing/2014/main" id="{F97139C3-9653-6299-F604-8A58BA9BBFFD}"/>
              </a:ext>
            </a:extLst>
          </p:cNvPr>
          <p:cNvSpPr>
            <a:spLocks/>
          </p:cNvSpPr>
          <p:nvPr/>
        </p:nvSpPr>
        <p:spPr>
          <a:xfrm>
            <a:off x="359837" y="3803400"/>
            <a:ext cx="6840000" cy="3060000"/>
          </a:xfrm>
          <a:prstGeom prst="roundRect">
            <a:avLst>
              <a:gd name="adj" fmla="val 8481"/>
            </a:avLst>
          </a:prstGeom>
          <a:solidFill>
            <a:schemeClr val="bg1"/>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他ページ結合子 22">
            <a:extLst>
              <a:ext uri="{FF2B5EF4-FFF2-40B4-BE49-F238E27FC236}">
                <a16:creationId xmlns:a16="http://schemas.microsoft.com/office/drawing/2014/main" id="{0B9C8C95-F1D9-A126-58A4-F18460364EF9}"/>
              </a:ext>
            </a:extLst>
          </p:cNvPr>
          <p:cNvSpPr/>
          <p:nvPr/>
        </p:nvSpPr>
        <p:spPr>
          <a:xfrm>
            <a:off x="612000" y="3803400"/>
            <a:ext cx="798932" cy="665777"/>
          </a:xfrm>
          <a:prstGeom prst="flowChartOffpageConnector">
            <a:avLst/>
          </a:prstGeom>
          <a:solidFill>
            <a:srgbClr val="FADF5F"/>
          </a:solidFill>
          <a:ln w="38100">
            <a:solidFill>
              <a:srgbClr val="1C54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70EABAD-686A-B078-049E-2504BFB0ACB2}"/>
              </a:ext>
            </a:extLst>
          </p:cNvPr>
          <p:cNvSpPr txBox="1"/>
          <p:nvPr/>
        </p:nvSpPr>
        <p:spPr>
          <a:xfrm>
            <a:off x="1681547" y="3861275"/>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施設名：</a:t>
            </a:r>
          </a:p>
        </p:txBody>
      </p:sp>
      <p:cxnSp>
        <p:nvCxnSpPr>
          <p:cNvPr id="30" name="直線コネクタ 29">
            <a:extLst>
              <a:ext uri="{FF2B5EF4-FFF2-40B4-BE49-F238E27FC236}">
                <a16:creationId xmlns:a16="http://schemas.microsoft.com/office/drawing/2014/main" id="{4D9CB179-C5FB-6710-0114-2C4991F57C85}"/>
              </a:ext>
            </a:extLst>
          </p:cNvPr>
          <p:cNvCxnSpPr>
            <a:cxnSpLocks/>
          </p:cNvCxnSpPr>
          <p:nvPr/>
        </p:nvCxnSpPr>
        <p:spPr>
          <a:xfrm>
            <a:off x="1681546" y="4433402"/>
            <a:ext cx="2727773" cy="0"/>
          </a:xfrm>
          <a:prstGeom prst="line">
            <a:avLst/>
          </a:prstGeom>
          <a:ln w="25400" cap="rnd">
            <a:solidFill>
              <a:srgbClr val="1C547B"/>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4BAD2F0-65D3-B3A9-15B3-C8DDF94ED360}"/>
              </a:ext>
            </a:extLst>
          </p:cNvPr>
          <p:cNvCxnSpPr>
            <a:cxnSpLocks/>
          </p:cNvCxnSpPr>
          <p:nvPr/>
        </p:nvCxnSpPr>
        <p:spPr>
          <a:xfrm>
            <a:off x="4583574" y="3803400"/>
            <a:ext cx="0" cy="3060000"/>
          </a:xfrm>
          <a:prstGeom prst="line">
            <a:avLst/>
          </a:prstGeom>
          <a:ln w="38100">
            <a:solidFill>
              <a:srgbClr val="1C547B"/>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3524ED7-401C-EE2F-548F-E58A6FD95ABF}"/>
              </a:ext>
            </a:extLst>
          </p:cNvPr>
          <p:cNvSpPr txBox="1"/>
          <p:nvPr/>
        </p:nvSpPr>
        <p:spPr>
          <a:xfrm>
            <a:off x="4769162" y="3861275"/>
            <a:ext cx="876458"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写真：</a:t>
            </a:r>
          </a:p>
        </p:txBody>
      </p:sp>
      <p:sp>
        <p:nvSpPr>
          <p:cNvPr id="38" name="テキスト ボックス 37">
            <a:extLst>
              <a:ext uri="{FF2B5EF4-FFF2-40B4-BE49-F238E27FC236}">
                <a16:creationId xmlns:a16="http://schemas.microsoft.com/office/drawing/2014/main" id="{C3C920BB-0FBB-BFA7-A2C7-8BAF609DCC45}"/>
              </a:ext>
            </a:extLst>
          </p:cNvPr>
          <p:cNvSpPr txBox="1"/>
          <p:nvPr/>
        </p:nvSpPr>
        <p:spPr>
          <a:xfrm>
            <a:off x="540000" y="4490541"/>
            <a:ext cx="13625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施設の紹介：</a:t>
            </a:r>
          </a:p>
        </p:txBody>
      </p:sp>
      <p:sp>
        <p:nvSpPr>
          <p:cNvPr id="40" name="テキスト ボックス 39">
            <a:extLst>
              <a:ext uri="{FF2B5EF4-FFF2-40B4-BE49-F238E27FC236}">
                <a16:creationId xmlns:a16="http://schemas.microsoft.com/office/drawing/2014/main" id="{862A19AB-9B7B-612C-0CB3-2B9A22EC1E71}"/>
              </a:ext>
            </a:extLst>
          </p:cNvPr>
          <p:cNvSpPr txBox="1"/>
          <p:nvPr/>
        </p:nvSpPr>
        <p:spPr>
          <a:xfrm>
            <a:off x="540000" y="4955270"/>
            <a:ext cx="3829631" cy="683541"/>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2CEFB371-E3BF-1D1B-7AC3-289BD824C6CA}"/>
              </a:ext>
            </a:extLst>
          </p:cNvPr>
          <p:cNvSpPr txBox="1"/>
          <p:nvPr/>
        </p:nvSpPr>
        <p:spPr>
          <a:xfrm>
            <a:off x="540000" y="5585082"/>
            <a:ext cx="1999195" cy="464730"/>
          </a:xfrm>
          <a:prstGeom prst="rect">
            <a:avLst/>
          </a:prstGeom>
          <a:noFill/>
        </p:spPr>
        <p:txBody>
          <a:bodyPr wrap="square" lIns="0" tIns="0" rIns="0" bIns="0" rtlCol="0" anchor="t" anchorCtr="0">
            <a:noAutofit/>
          </a:bodyPr>
          <a:lstStyle/>
          <a:p>
            <a:pPr>
              <a:lnSpc>
                <a:spcPct val="200000"/>
              </a:lnSpc>
            </a:pPr>
            <a:r>
              <a:rPr kumimoji="1" lang="ja-JP" altLang="en-US" sz="1500" b="1">
                <a:solidFill>
                  <a:srgbClr val="1C547B"/>
                </a:solidFill>
                <a:latin typeface="Meiryo" panose="020B0604030504040204" pitchFamily="34" charset="-128"/>
                <a:ea typeface="Meiryo" panose="020B0604030504040204" pitchFamily="34" charset="-128"/>
              </a:rPr>
              <a:t>１位にえらんだ理由：</a:t>
            </a:r>
          </a:p>
        </p:txBody>
      </p:sp>
      <p:sp>
        <p:nvSpPr>
          <p:cNvPr id="43" name="テキスト ボックス 42">
            <a:extLst>
              <a:ext uri="{FF2B5EF4-FFF2-40B4-BE49-F238E27FC236}">
                <a16:creationId xmlns:a16="http://schemas.microsoft.com/office/drawing/2014/main" id="{69AC75F5-4DC9-84AF-16F2-46C6CF6587D4}"/>
              </a:ext>
            </a:extLst>
          </p:cNvPr>
          <p:cNvSpPr txBox="1"/>
          <p:nvPr/>
        </p:nvSpPr>
        <p:spPr>
          <a:xfrm>
            <a:off x="540000" y="6049812"/>
            <a:ext cx="3829631" cy="683542"/>
          </a:xfrm>
          <a:prstGeom prst="rect">
            <a:avLst/>
          </a:prstGeom>
          <a:noFill/>
        </p:spPr>
        <p:txBody>
          <a:bodyPr wrap="square" lIns="0" tIns="0" rIns="0" bIns="0" rtlCol="0">
            <a:noAutofit/>
          </a:bodyPr>
          <a:lstStyle/>
          <a:p>
            <a:endParaRPr kumimoji="1" lang="ja-JP" altLang="en-US" sz="1400">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AAC878B4-7381-1611-DA56-2F2D5D9A32D7}"/>
              </a:ext>
            </a:extLst>
          </p:cNvPr>
          <p:cNvSpPr txBox="1"/>
          <p:nvPr/>
        </p:nvSpPr>
        <p:spPr>
          <a:xfrm>
            <a:off x="2531871" y="3919150"/>
            <a:ext cx="1750759" cy="464730"/>
          </a:xfrm>
          <a:prstGeom prst="rect">
            <a:avLst/>
          </a:prstGeom>
          <a:noFill/>
        </p:spPr>
        <p:txBody>
          <a:bodyPr wrap="square" lIns="0" tIns="0" rIns="0" bIns="0" rtlCol="0" anchor="ctr" anchorCtr="0">
            <a:noAutofit/>
          </a:bodyPr>
          <a:lstStyle/>
          <a:p>
            <a:endParaRPr kumimoji="1" lang="ja-JP" altLang="en-US" b="1">
              <a:latin typeface="Meiryo" panose="020B0604030504040204" pitchFamily="34" charset="-128"/>
              <a:ea typeface="Meiryo" panose="020B0604030504040204" pitchFamily="34" charset="-128"/>
            </a:endParaRPr>
          </a:p>
        </p:txBody>
      </p:sp>
      <p:pic>
        <p:nvPicPr>
          <p:cNvPr id="24" name="図 23">
            <a:extLst>
              <a:ext uri="{FF2B5EF4-FFF2-40B4-BE49-F238E27FC236}">
                <a16:creationId xmlns:a16="http://schemas.microsoft.com/office/drawing/2014/main" id="{0AD3E841-FCCD-962A-5DEC-9991728AFDE6}"/>
              </a:ext>
            </a:extLst>
          </p:cNvPr>
          <p:cNvPicPr>
            <a:picLocks noChangeAspect="1"/>
          </p:cNvPicPr>
          <p:nvPr/>
        </p:nvPicPr>
        <p:blipFill>
          <a:blip r:embed="rId4"/>
          <a:stretch>
            <a:fillRect/>
          </a:stretch>
        </p:blipFill>
        <p:spPr>
          <a:xfrm>
            <a:off x="801916" y="3952217"/>
            <a:ext cx="419100" cy="314325"/>
          </a:xfrm>
          <a:prstGeom prst="rect">
            <a:avLst/>
          </a:prstGeom>
        </p:spPr>
      </p:pic>
      <p:grpSp>
        <p:nvGrpSpPr>
          <p:cNvPr id="14" name="グループ化 13">
            <a:extLst>
              <a:ext uri="{FF2B5EF4-FFF2-40B4-BE49-F238E27FC236}">
                <a16:creationId xmlns:a16="http://schemas.microsoft.com/office/drawing/2014/main" id="{DD9557A3-93CD-1EF9-1996-DA93F0EC01ED}"/>
              </a:ext>
            </a:extLst>
          </p:cNvPr>
          <p:cNvGrpSpPr/>
          <p:nvPr/>
        </p:nvGrpSpPr>
        <p:grpSpPr>
          <a:xfrm>
            <a:off x="540000" y="2386906"/>
            <a:ext cx="6480000" cy="1300618"/>
            <a:chOff x="540000" y="2386906"/>
            <a:chExt cx="6480000" cy="1300618"/>
          </a:xfrm>
        </p:grpSpPr>
        <p:sp>
          <p:nvSpPr>
            <p:cNvPr id="13" name="正方形/長方形 12">
              <a:extLst>
                <a:ext uri="{FF2B5EF4-FFF2-40B4-BE49-F238E27FC236}">
                  <a16:creationId xmlns:a16="http://schemas.microsoft.com/office/drawing/2014/main" id="{50A980E0-FB1E-6A94-BE8E-E8267275CCE1}"/>
                </a:ext>
              </a:extLst>
            </p:cNvPr>
            <p:cNvSpPr>
              <a:spLocks/>
            </p:cNvSpPr>
            <p:nvPr/>
          </p:nvSpPr>
          <p:spPr>
            <a:xfrm>
              <a:off x="540000" y="2711924"/>
              <a:ext cx="64800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7AA5A8-8E6B-280E-047A-AAAD9792B21E}"/>
                </a:ext>
              </a:extLst>
            </p:cNvPr>
            <p:cNvSpPr txBox="1"/>
            <p:nvPr/>
          </p:nvSpPr>
          <p:spPr>
            <a:xfrm>
              <a:off x="540000" y="2386906"/>
              <a:ext cx="6480000" cy="308159"/>
            </a:xfrm>
            <a:prstGeom prst="rect">
              <a:avLst/>
            </a:prstGeom>
            <a:noFill/>
          </p:spPr>
          <p:txBody>
            <a:bodyPr wrap="square" lIns="0" tIns="0" rIns="0" bIns="0" rtlCol="0" anchor="ctr" anchorCtr="0">
              <a:noAutofit/>
            </a:bodyPr>
            <a:lstStyle/>
            <a:p>
              <a:r>
                <a:rPr kumimoji="1" lang="ja-JP" altLang="en-US" sz="2000" b="1">
                  <a:solidFill>
                    <a:srgbClr val="00B0F0"/>
                  </a:solidFill>
                  <a:latin typeface="Meiryo" panose="020B0604030504040204" pitchFamily="34" charset="-128"/>
                  <a:ea typeface="Meiryo" panose="020B0604030504040204" pitchFamily="34" charset="-128"/>
                </a:rPr>
                <a:t>そもそも、だれでもおでかけスポットって？</a:t>
              </a:r>
              <a:endParaRPr kumimoji="1" lang="ja-JP" altLang="en-US" sz="1600" b="1">
                <a:solidFill>
                  <a:srgbClr val="1C547B"/>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D8370E9-6351-86F9-2ABB-514692955CA8}"/>
                </a:ext>
              </a:extLst>
            </p:cNvPr>
            <p:cNvSpPr txBox="1"/>
            <p:nvPr/>
          </p:nvSpPr>
          <p:spPr>
            <a:xfrm>
              <a:off x="540000" y="2711924"/>
              <a:ext cx="6480000" cy="422405"/>
            </a:xfrm>
            <a:prstGeom prst="rect">
              <a:avLst/>
            </a:prstGeom>
            <a:noFill/>
          </p:spPr>
          <p:txBody>
            <a:bodyPr wrap="square" lIns="72000" tIns="72000" rIns="72000" bIns="72000" rtlCol="0">
              <a:spAutoFit/>
            </a:bodyPr>
            <a:lstStyle/>
            <a:p>
              <a:endParaRPr kumimoji="1" lang="ja-JP" altLang="en-US"/>
            </a:p>
          </p:txBody>
        </p:sp>
      </p:grpSp>
    </p:spTree>
    <p:extLst>
      <p:ext uri="{BB962C8B-B14F-4D97-AF65-F5344CB8AC3E}">
        <p14:creationId xmlns:p14="http://schemas.microsoft.com/office/powerpoint/2010/main" val="2838738546"/>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1140</TotalTime>
  <Words>531</Words>
  <Application>Microsoft Office PowerPoint</Application>
  <PresentationFormat>ユーザー設定</PresentationFormat>
  <Paragraphs>127</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Calibri</vt:lpstr>
      <vt:lpstr>Calibri Light</vt:lpstr>
      <vt:lpstr>Meiryo</vt:lpstr>
      <vt:lpstr>Arial</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小林 祐太</cp:lastModifiedBy>
  <cp:revision>24</cp:revision>
  <dcterms:modified xsi:type="dcterms:W3CDTF">2026-07-23T05:39:19Z</dcterms:modified>
</cp:coreProperties>
</file>