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8" d="100"/>
          <a:sy n="98" d="100"/>
        </p:scale>
        <p:origin x="283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B90F1F-1C8F-412F-8ECF-76D9E1C20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27320AE-AB97-488A-A3BA-14E1B46424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3F02D5-65EF-4102-A674-834A543F5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774602-C3ED-446C-BAF8-B41E7C50B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BFE494-ED27-4D63-AE02-774441E5D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0455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D43AF2-6FC8-4585-91AB-D837FEA27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0E09254-FAE3-4EC0-BCB3-99FB62F7AA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367E98-96D5-4DC8-A493-B811A61E2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0AF485-E812-4F58-BCCB-87CDA6A61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EDF23F-667F-4AB9-9E28-4C1420FB4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93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59F9A9D-EC0D-4B77-A597-2F8E43CEA1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DF42D7E-6D92-46E8-9D08-D93AB9DAA3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E2CD27-54BA-4C43-9B9F-14A2FAEE1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E17F1C-1C94-4490-B872-F64122F19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F7C147-EF92-4F93-B5D4-500BEE484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8128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FFBF14-51CE-4BEF-9528-90FC32E7F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B901E8-73A1-43C8-9E96-9494EDF54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C9D969-FEDA-4122-940D-A7009F4A8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F11918-5274-43DA-81D8-F3392012E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45D849-AAD0-4A7F-BCC8-722012B25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0781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E1917A-8980-4C74-A28E-48C66EEB7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8742E8A-8F5A-4C13-920C-EC6471B881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D47F58-AB3B-47E7-8226-D320900B0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23E2CE-14A3-4E4F-9064-2DBA90243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AD9A3C-05B3-43FE-800D-7355FBBE2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215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3E80C7-DBDA-4D22-BC57-8837C5971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110BA3-2173-4FC2-BA1B-0182117E83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69984F8-52AE-4CBE-9B94-617F6128E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D9FF69D-0F16-4924-9034-9E9F244A4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C089977-B0E9-413D-8C16-15E877238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67D4337-E22B-4947-99D7-9A2DA2D07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0244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DE9691-E82D-439F-A12B-641C7C473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5E121D4-AC0D-48B1-A461-3CF4B2B9E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773C3F4-9E5C-4538-A20B-EF295B2397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6257E6C-6596-494F-90B8-944F939BD6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7D64AAA-53FD-49FB-A351-F80965A62D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FC21D9D-4F12-4B93-A079-626365446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00A3EBB-D9F8-4A85-BB76-A10A5645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7A0614F-214F-448F-8834-F0A9B9F29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596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C83B0C-3F97-493C-BD8E-3925EBBE9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7AA4BD7-64B5-4625-8160-B9BC1F373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5B76F3D-C01C-4A9A-8D4A-986BEDED6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2DF5A62-8A14-4EB5-B2A0-980602A0E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4494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AA78EE1-4B3F-4911-A544-C723DD208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C99C9BB-8E63-4FC8-A936-26BB429DE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8A514A5-B0D3-4D5F-852A-F310B66BB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7421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669885-D1AE-40D1-8CAD-097A6415E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7BBEE8A-6369-472F-B055-CB84AA106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EB47D5D-3B4B-40BF-A38C-94B0C02A8B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BE73B01-9B20-451F-8C68-B45EADD64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773BFA0-9EE3-4969-875E-917916659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639E60C-B7DE-46F0-A37A-BE0643FDC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053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6F9E5E-8566-4174-B999-7DA6FDC3B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64577B8-B806-4477-AF53-0996F292D8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EE7E08E-B8B5-45E2-BE28-AC479F654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94A71BE-AF31-48F8-A74A-BE382605B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526F-4988-4080-9FD2-8F787C0BD7CF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AED15A0-B712-450C-A196-E71172F09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67CE0DA-42D6-413B-8772-30D71FB4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752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FDDAD3A-16D3-4388-831A-08A16C054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92E924D-FFE3-47F6-B06E-054053F3E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0A44F74-32B2-486B-8811-F4A922461D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F526F-4988-4080-9FD2-8F787C0BD7CF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321DB5-3EED-41D5-9CE3-6A709C722D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9FA260-1CF5-4620-8462-E3E4D21861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F1574-8BA3-4E17-BA0E-A9E94423C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574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1774" y="191544"/>
            <a:ext cx="564824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/>
              <a:t>外航</a:t>
            </a:r>
            <a:r>
              <a:rPr kumimoji="1" lang="ja-JP" altLang="en-US" sz="1400" b="1" dirty="0"/>
              <a:t>船</a:t>
            </a:r>
          </a:p>
          <a:p>
            <a:r>
              <a:rPr kumimoji="1" lang="ja-JP" altLang="en-US" sz="3600" b="1" dirty="0"/>
              <a:t>船乗りの仕事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80201" y="677812"/>
            <a:ext cx="3950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〇年　△組　名前</a:t>
            </a:r>
            <a:r>
              <a:rPr kumimoji="1" lang="ja-JP" altLang="en-US" dirty="0"/>
              <a:t>：なまえ記入</a:t>
            </a:r>
            <a:r>
              <a:rPr kumimoji="1" lang="ja-JP" altLang="en-US" u="sng" dirty="0"/>
              <a:t>　　　　　　　　　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47959" y="1302818"/>
            <a:ext cx="5267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u="sng" dirty="0"/>
              <a:t>★「船乗り」って、どんなことをするのかな？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347959" y="1229990"/>
            <a:ext cx="5632055" cy="24680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47959" y="3884178"/>
            <a:ext cx="5632055" cy="26299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47958" y="4011640"/>
            <a:ext cx="5482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u="sng" dirty="0"/>
              <a:t>★「船乗り」の動画を見て、どんなことを感じた？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6158039" y="1229990"/>
            <a:ext cx="2629911" cy="52840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158039" y="1343278"/>
            <a:ext cx="26865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u="sng" dirty="0"/>
              <a:t>★「船乗り」の人が働いているのは、どんな会社？</a:t>
            </a:r>
          </a:p>
        </p:txBody>
      </p:sp>
      <p:cxnSp>
        <p:nvCxnSpPr>
          <p:cNvPr id="17" name="直線コネクタ 16"/>
          <p:cNvCxnSpPr>
            <a:cxnSpLocks/>
          </p:cNvCxnSpPr>
          <p:nvPr/>
        </p:nvCxnSpPr>
        <p:spPr>
          <a:xfrm>
            <a:off x="5494789" y="999060"/>
            <a:ext cx="32365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0E05748-307A-4AB8-9956-49DE018F88DE}"/>
              </a:ext>
            </a:extLst>
          </p:cNvPr>
          <p:cNvSpPr txBox="1"/>
          <p:nvPr/>
        </p:nvSpPr>
        <p:spPr>
          <a:xfrm>
            <a:off x="501706" y="1719743"/>
            <a:ext cx="5328643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「船乗り」は、一体どんな仕事をしているのか、その仕事内容を書きましょう。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テキストダミーテキストダミーテキストダミー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C4A16E2B-8AB6-442D-97E3-DDFE7AAC6C7D}"/>
              </a:ext>
            </a:extLst>
          </p:cNvPr>
          <p:cNvSpPr txBox="1"/>
          <p:nvPr/>
        </p:nvSpPr>
        <p:spPr>
          <a:xfrm>
            <a:off x="501706" y="4455181"/>
            <a:ext cx="5328643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「船乗り」の動画を見て、感じたことを書きましょう。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テキストダミーテキストダミーテキストダミー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3C9F8141-BB8C-4A18-AE7D-1A082DF82EAA}"/>
              </a:ext>
            </a:extLst>
          </p:cNvPr>
          <p:cNvSpPr txBox="1"/>
          <p:nvPr/>
        </p:nvSpPr>
        <p:spPr>
          <a:xfrm>
            <a:off x="6204809" y="2365035"/>
            <a:ext cx="2536369" cy="40318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「船乗り」</a:t>
            </a:r>
            <a:r>
              <a:rPr lang="ja-JP" altLang="en-US" sz="1600" dirty="0"/>
              <a:t>の人が働いているのは、どんな会社なのか</a:t>
            </a:r>
            <a:r>
              <a:rPr kumimoji="1" lang="ja-JP" altLang="en-US" sz="1600" dirty="0"/>
              <a:t>を書きましょう。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</a:t>
            </a:r>
          </a:p>
        </p:txBody>
      </p:sp>
    </p:spTree>
    <p:extLst>
      <p:ext uri="{BB962C8B-B14F-4D97-AF65-F5344CB8AC3E}">
        <p14:creationId xmlns:p14="http://schemas.microsoft.com/office/powerpoint/2010/main" val="194390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341687" y="226164"/>
            <a:ext cx="3332702" cy="3475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33593" y="290901"/>
            <a:ext cx="3390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u="sng" dirty="0"/>
              <a:t>★「船乗り」の</a:t>
            </a:r>
            <a:r>
              <a:rPr kumimoji="1" lang="en-US" altLang="ja-JP" b="1" u="sng" dirty="0"/>
              <a:t>1</a:t>
            </a:r>
            <a:r>
              <a:rPr kumimoji="1" lang="ja-JP" altLang="en-US" b="1" u="sng" dirty="0"/>
              <a:t>日を書いてみよう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333593" y="3853018"/>
            <a:ext cx="3348890" cy="27544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33593" y="3938684"/>
            <a:ext cx="33488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u="sng" dirty="0"/>
              <a:t>★「船乗り」や「船乗りの会社」は、どんな</a:t>
            </a:r>
            <a:r>
              <a:rPr kumimoji="1" lang="en-US" altLang="ja-JP" b="1" u="sng" dirty="0"/>
              <a:t>SDGs</a:t>
            </a:r>
            <a:r>
              <a:rPr lang="ja-JP" altLang="en-US" b="1" u="sng" dirty="0"/>
              <a:t>の取り組みをしているのかな？</a:t>
            </a:r>
            <a:endParaRPr kumimoji="1" lang="ja-JP" altLang="en-US" b="1" u="sng" dirty="0"/>
          </a:p>
        </p:txBody>
      </p:sp>
      <p:sp>
        <p:nvSpPr>
          <p:cNvPr id="72" name="正方形/長方形 71"/>
          <p:cNvSpPr/>
          <p:nvPr/>
        </p:nvSpPr>
        <p:spPr>
          <a:xfrm>
            <a:off x="3820655" y="234156"/>
            <a:ext cx="5040125" cy="27437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正方形/長方形 72"/>
          <p:cNvSpPr/>
          <p:nvPr/>
        </p:nvSpPr>
        <p:spPr>
          <a:xfrm>
            <a:off x="3820655" y="3180169"/>
            <a:ext cx="5040125" cy="34353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3820654" y="309126"/>
            <a:ext cx="4894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u="sng" dirty="0"/>
              <a:t>★「船乗り」になるにはどうすればいい？</a:t>
            </a: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3870422" y="3220490"/>
            <a:ext cx="4844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u="sng" dirty="0"/>
              <a:t>★自分のせいかくで「船乗り」の仕事内容に向いているところを書いてみよう！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067FA1B-3ED6-4AD9-80C1-F3C9072A2533}"/>
              </a:ext>
            </a:extLst>
          </p:cNvPr>
          <p:cNvSpPr txBox="1"/>
          <p:nvPr/>
        </p:nvSpPr>
        <p:spPr>
          <a:xfrm>
            <a:off x="405740" y="4862014"/>
            <a:ext cx="3204594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船乗りや会社がおこなっている</a:t>
            </a:r>
            <a:r>
              <a:rPr kumimoji="1" lang="en-US" altLang="ja-JP" sz="1600" dirty="0"/>
              <a:t>SDGs</a:t>
            </a:r>
            <a:r>
              <a:rPr kumimoji="1" lang="ja-JP" altLang="en-US" sz="1600" dirty="0"/>
              <a:t>の取り組みについて</a:t>
            </a:r>
            <a:r>
              <a:rPr lang="ja-JP" altLang="en-US" sz="1600" dirty="0"/>
              <a:t>書きましょう</a:t>
            </a:r>
            <a:r>
              <a:rPr kumimoji="1" lang="ja-JP" altLang="en-US" sz="1600" dirty="0"/>
              <a:t>。テキストダミーテキストダミーテキストダミーテキストダミーテキストダミーテキストダミーテキスト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2E6FA950-2DA4-4B1B-8088-030D27C4AA5A}"/>
              </a:ext>
            </a:extLst>
          </p:cNvPr>
          <p:cNvSpPr txBox="1"/>
          <p:nvPr/>
        </p:nvSpPr>
        <p:spPr>
          <a:xfrm>
            <a:off x="3870422" y="749678"/>
            <a:ext cx="4931891" cy="20621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「船乗り」になるにはどうすればいいのかを書きましょう。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D05A1A9A-0171-4BD7-A81E-99D00A5B384B}"/>
              </a:ext>
            </a:extLst>
          </p:cNvPr>
          <p:cNvSpPr txBox="1"/>
          <p:nvPr/>
        </p:nvSpPr>
        <p:spPr>
          <a:xfrm>
            <a:off x="3870422" y="3963897"/>
            <a:ext cx="4931891" cy="25545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自分のせいかくで「船乗り」の仕事内容に向いているところを書きましょう。</a:t>
            </a:r>
            <a:r>
              <a:rPr kumimoji="1" lang="ja-JP" altLang="en-US" sz="1600" dirty="0"/>
              <a:t>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テキストダミー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EE98A7E-F0A9-4584-979C-D11F8EBD5F1A}"/>
              </a:ext>
            </a:extLst>
          </p:cNvPr>
          <p:cNvSpPr txBox="1"/>
          <p:nvPr/>
        </p:nvSpPr>
        <p:spPr>
          <a:xfrm>
            <a:off x="411061" y="937232"/>
            <a:ext cx="3204594" cy="25545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1600" dirty="0"/>
              <a:t>6</a:t>
            </a:r>
            <a:r>
              <a:rPr lang="ja-JP" altLang="en-US" sz="1600" dirty="0"/>
              <a:t>：</a:t>
            </a:r>
            <a:r>
              <a:rPr lang="en-US" altLang="ja-JP" sz="1600" dirty="0"/>
              <a:t>00…</a:t>
            </a:r>
            <a:r>
              <a:rPr lang="ja-JP" altLang="en-US" sz="1600" dirty="0"/>
              <a:t>起床</a:t>
            </a:r>
            <a:endParaRPr lang="en-US" altLang="ja-JP" sz="1600" dirty="0"/>
          </a:p>
          <a:p>
            <a:r>
              <a:rPr kumimoji="1" lang="en-US" altLang="ja-JP" sz="1600" dirty="0"/>
              <a:t>7</a:t>
            </a:r>
            <a:r>
              <a:rPr kumimoji="1" lang="ja-JP" altLang="en-US" sz="1600" dirty="0"/>
              <a:t>：</a:t>
            </a:r>
            <a:r>
              <a:rPr kumimoji="1" lang="en-US" altLang="ja-JP" sz="1600" dirty="0"/>
              <a:t>00…</a:t>
            </a:r>
            <a:r>
              <a:rPr kumimoji="1" lang="ja-JP" altLang="en-US" sz="1600" dirty="0"/>
              <a:t>朝食・準備</a:t>
            </a:r>
            <a:endParaRPr kumimoji="1" lang="en-US" altLang="ja-JP" sz="1600" dirty="0"/>
          </a:p>
          <a:p>
            <a:r>
              <a:rPr lang="en-US" altLang="ja-JP" sz="1600" dirty="0"/>
              <a:t>8</a:t>
            </a:r>
            <a:r>
              <a:rPr lang="ja-JP" altLang="en-US" sz="1600" dirty="0"/>
              <a:t>：</a:t>
            </a:r>
            <a:r>
              <a:rPr lang="en-US" altLang="ja-JP" sz="1600" dirty="0"/>
              <a:t>00…</a:t>
            </a:r>
            <a:r>
              <a:rPr lang="ja-JP" altLang="en-US" sz="1600" dirty="0"/>
              <a:t>仕事開始</a:t>
            </a:r>
            <a:endParaRPr lang="en-US" altLang="ja-JP" sz="1600" dirty="0"/>
          </a:p>
          <a:p>
            <a:r>
              <a:rPr kumimoji="1" lang="en-US" altLang="ja-JP" sz="1600" dirty="0"/>
              <a:t>12</a:t>
            </a:r>
            <a:r>
              <a:rPr kumimoji="1" lang="ja-JP" altLang="en-US" sz="1600" dirty="0"/>
              <a:t>：</a:t>
            </a:r>
            <a:r>
              <a:rPr kumimoji="1" lang="en-US" altLang="ja-JP" sz="1600" dirty="0"/>
              <a:t>00…</a:t>
            </a:r>
            <a:r>
              <a:rPr kumimoji="1" lang="ja-JP" altLang="en-US" sz="1600" dirty="0"/>
              <a:t>お昼休憩</a:t>
            </a:r>
            <a:endParaRPr kumimoji="1" lang="en-US" altLang="ja-JP" sz="1600" dirty="0"/>
          </a:p>
          <a:p>
            <a:r>
              <a:rPr lang="ja-JP" altLang="en-US" sz="1600" dirty="0"/>
              <a:t>ダミーテキストダミーテキストダミーテキストダミーテキスト</a:t>
            </a:r>
            <a:endParaRPr kumimoji="1" lang="ja-JP" altLang="en-US" sz="1600" dirty="0"/>
          </a:p>
          <a:p>
            <a:r>
              <a:rPr lang="ja-JP" altLang="en-US" sz="1600" dirty="0"/>
              <a:t>ダミーテキストダミーテキスト</a:t>
            </a:r>
            <a:endParaRPr kumimoji="1" lang="ja-JP" altLang="en-US" sz="1600" dirty="0"/>
          </a:p>
          <a:p>
            <a:r>
              <a:rPr lang="ja-JP" altLang="en-US" sz="1600" dirty="0"/>
              <a:t>ダミーテキストダミーテキスト</a:t>
            </a:r>
            <a:endParaRPr kumimoji="1" lang="ja-JP" altLang="en-US" sz="1600" dirty="0"/>
          </a:p>
          <a:p>
            <a:r>
              <a:rPr lang="ja-JP" altLang="en-US" sz="1600" dirty="0"/>
              <a:t>ダミーテキストダミーテキスト</a:t>
            </a:r>
            <a:endParaRPr kumimoji="1" lang="ja-JP" altLang="en-US" sz="1600" dirty="0"/>
          </a:p>
          <a:p>
            <a:r>
              <a:rPr lang="ja-JP" altLang="en-US" sz="1600" dirty="0"/>
              <a:t>ダミーテキストダミーテキスト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56544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636</TotalTime>
  <Words>256</Words>
  <Application>Microsoft Office PowerPoint</Application>
  <PresentationFormat>画面に合わせる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akiyama</dc:creator>
  <cp:lastModifiedBy>金野 拓哉</cp:lastModifiedBy>
  <cp:revision>20</cp:revision>
  <dcterms:created xsi:type="dcterms:W3CDTF">2021-03-08T07:40:16Z</dcterms:created>
  <dcterms:modified xsi:type="dcterms:W3CDTF">2021-05-13T02:32:25Z</dcterms:modified>
</cp:coreProperties>
</file>