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0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6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3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1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74" y="280556"/>
            <a:ext cx="564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恐竜学者の仕事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16467" y="670188"/>
            <a:ext cx="341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〇年　△組　名前</a:t>
            </a:r>
            <a:r>
              <a:rPr kumimoji="1" lang="ja-JP" altLang="en-US" dirty="0"/>
              <a:t>：なまえ入力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26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★「恐竜学者」ってどんなことをするのかな</a:t>
            </a:r>
            <a:r>
              <a:rPr lang="ja-JP" altLang="en-US" b="1" u="sng" dirty="0"/>
              <a:t>？</a:t>
            </a:r>
            <a:endParaRPr kumimoji="1" lang="ja-JP" altLang="en-US" b="1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47959" y="1229990"/>
            <a:ext cx="5632055" cy="2468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59" y="3884178"/>
            <a:ext cx="5632055" cy="262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58" y="4011640"/>
            <a:ext cx="563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★「恐竜学者」の動画を見てどんなことを感じた？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★「恐竜学者」の人が働いているのはどんなところ？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5316467" y="996670"/>
            <a:ext cx="3414838" cy="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95491BF-13E0-4493-99CA-2FA264EC2A33}"/>
              </a:ext>
            </a:extLst>
          </p:cNvPr>
          <p:cNvSpPr txBox="1"/>
          <p:nvPr/>
        </p:nvSpPr>
        <p:spPr>
          <a:xfrm>
            <a:off x="453948" y="1725205"/>
            <a:ext cx="540759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は、どんな仕事をするのかを書きましょう。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ダミーテキストダミーテキストダミーテキストダミー</a:t>
            </a:r>
            <a:endParaRPr kumimoji="1" lang="ja-JP" altLang="en-US" sz="16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AB99102-19C7-4CE0-AC62-C62DEC817443}"/>
              </a:ext>
            </a:extLst>
          </p:cNvPr>
          <p:cNvSpPr txBox="1"/>
          <p:nvPr/>
        </p:nvSpPr>
        <p:spPr>
          <a:xfrm>
            <a:off x="460191" y="4380972"/>
            <a:ext cx="5407590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の動画を見て感じたことを書きましょう。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テキストダミーダミーテキストダミーダミーテキストダミーダミー</a:t>
            </a:r>
            <a:endParaRPr kumimoji="1" lang="ja-JP" altLang="en-US" sz="160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1C2C385-ADFD-4C26-B3BA-C249146C994F}"/>
              </a:ext>
            </a:extLst>
          </p:cNvPr>
          <p:cNvSpPr txBox="1"/>
          <p:nvPr/>
        </p:nvSpPr>
        <p:spPr>
          <a:xfrm>
            <a:off x="6252308" y="2319663"/>
            <a:ext cx="2431502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の人が働いているのはどんなところかを書きましょう。テキストダミーテキストダミーテキストダミーダミーテキストダミーテキストダミーテキストダミーダミーテキストダミーテキストダミーテキストダミーダミーテキストダミーテキストダミーテキストダミーテキストダミーテキストダミーテキストダミーテキストダミーテキストダミーテキストダミーテキストダミ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33593" y="3180169"/>
            <a:ext cx="3348890" cy="342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2679" y="3220490"/>
            <a:ext cx="3348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★「恐竜学者」や「恐竜学者が働いているところ」では、どんな</a:t>
            </a:r>
            <a:r>
              <a:rPr kumimoji="1" lang="en-US" altLang="ja-JP" b="1" u="sng" dirty="0"/>
              <a:t>SDGs</a:t>
            </a:r>
            <a:r>
              <a:rPr kumimoji="1" lang="ja-JP" altLang="en-US" b="1" u="sng" dirty="0"/>
              <a:t>の取り組みをしているのかな？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3820655" y="234156"/>
            <a:ext cx="5040125" cy="2743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820655" y="3180169"/>
            <a:ext cx="5040125" cy="343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20654" y="309126"/>
            <a:ext cx="542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★「恐竜学者」になるにはどうすればいい？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870422" y="3220490"/>
            <a:ext cx="48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★自分のせいかくで「恐竜学者」の仕事内容に向いているところを書いてみよう！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32685" y="234156"/>
            <a:ext cx="3348890" cy="2743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01771" y="274477"/>
            <a:ext cx="3348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★「恐竜学者」の仕事のやりがいってどんなところ？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D80099-7E33-4EF6-BB19-E0CB543FA3BB}"/>
              </a:ext>
            </a:extLst>
          </p:cNvPr>
          <p:cNvSpPr txBox="1"/>
          <p:nvPr/>
        </p:nvSpPr>
        <p:spPr>
          <a:xfrm>
            <a:off x="401771" y="968781"/>
            <a:ext cx="320112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恐竜学者の仕事のやりがいについて書きましょう。テキストダミーテキストダミーテキストダミーダミーテキストダミーテキストダミーテキストダミーダミーテキストダミーテキストダミーテキストダミー</a:t>
            </a:r>
            <a:endParaRPr kumimoji="1" lang="ja-JP" altLang="en-US" sz="16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5FFF53-AAC2-4A22-B51D-76390B10AA4D}"/>
              </a:ext>
            </a:extLst>
          </p:cNvPr>
          <p:cNvSpPr txBox="1"/>
          <p:nvPr/>
        </p:nvSpPr>
        <p:spPr>
          <a:xfrm>
            <a:off x="475654" y="4420819"/>
            <a:ext cx="3201121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恐竜学者や働いているところが取り組んでいる</a:t>
            </a:r>
            <a:r>
              <a:rPr lang="en-US" altLang="ja-JP" sz="1600" dirty="0"/>
              <a:t>SDGs</a:t>
            </a:r>
            <a:r>
              <a:rPr lang="ja-JP" altLang="en-US" sz="1600" dirty="0"/>
              <a:t>について書きましょう。テキストダミーテキストダミーテキストダミーダミーテキストダミーテキストダミーテキストダミーダミーテキストダミーテキストダミーテキストダミーテキストダミー</a:t>
            </a:r>
            <a:endParaRPr kumimoji="1" lang="ja-JP" altLang="en-US" sz="16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A0ECAE9-5655-4766-AD0E-08539B39B759}"/>
              </a:ext>
            </a:extLst>
          </p:cNvPr>
          <p:cNvSpPr txBox="1"/>
          <p:nvPr/>
        </p:nvSpPr>
        <p:spPr>
          <a:xfrm>
            <a:off x="3949592" y="3907142"/>
            <a:ext cx="471875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/>
              <a:t>自分のせいかくで恐竜学者に向いているところを</a:t>
            </a:r>
            <a:r>
              <a:rPr lang="ja-JP" altLang="en-US" sz="1600" dirty="0"/>
              <a:t>書きましょう。</a:t>
            </a:r>
            <a:r>
              <a:rPr lang="ja-JP" altLang="en-US" sz="1600"/>
              <a:t>テキストダミーテキストダミーテキストダミーダミーテキストダミーテキストダミーテキストダミー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  <a:endParaRPr kumimoji="1" lang="ja-JP" altLang="en-US" sz="16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2C1612C-3031-4A5B-9946-8D84DD8AC7D8}"/>
              </a:ext>
            </a:extLst>
          </p:cNvPr>
          <p:cNvSpPr txBox="1"/>
          <p:nvPr/>
        </p:nvSpPr>
        <p:spPr>
          <a:xfrm>
            <a:off x="3949591" y="718779"/>
            <a:ext cx="4718755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恐竜学者になるのはどうすればいいのかを書きましょう。テキストダミーテキストダミーテキストダミーダミーテキストダミーテキストダミーテキストダミー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230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金野 拓哉</cp:lastModifiedBy>
  <cp:revision>17</cp:revision>
  <dcterms:created xsi:type="dcterms:W3CDTF">2021-03-08T07:40:16Z</dcterms:created>
  <dcterms:modified xsi:type="dcterms:W3CDTF">2021-05-14T02:45:31Z</dcterms:modified>
</cp:coreProperties>
</file>