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8" d="100"/>
          <a:sy n="98" d="100"/>
        </p:scale>
        <p:origin x="283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F526F-4988-4080-9FD2-8F787C0BD7CF}" type="datetimeFigureOut">
              <a:rPr kumimoji="1" lang="ja-JP" altLang="en-US" smtClean="0"/>
              <a:t>2021/6/18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F1574-8BA3-4E17-BA0E-A9E94423CD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2366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F526F-4988-4080-9FD2-8F787C0BD7CF}" type="datetimeFigureOut">
              <a:rPr kumimoji="1" lang="ja-JP" altLang="en-US" smtClean="0"/>
              <a:t>2021/6/18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F1574-8BA3-4E17-BA0E-A9E94423CD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5866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F526F-4988-4080-9FD2-8F787C0BD7CF}" type="datetimeFigureOut">
              <a:rPr kumimoji="1" lang="ja-JP" altLang="en-US" smtClean="0"/>
              <a:t>2021/6/18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F1574-8BA3-4E17-BA0E-A9E94423CD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8365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F526F-4988-4080-9FD2-8F787C0BD7CF}" type="datetimeFigureOut">
              <a:rPr kumimoji="1" lang="ja-JP" altLang="en-US" smtClean="0"/>
              <a:t>2021/6/18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F1574-8BA3-4E17-BA0E-A9E94423CD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7321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F526F-4988-4080-9FD2-8F787C0BD7CF}" type="datetimeFigureOut">
              <a:rPr kumimoji="1" lang="ja-JP" altLang="en-US" smtClean="0"/>
              <a:t>2021/6/18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F1574-8BA3-4E17-BA0E-A9E94423CD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1330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F526F-4988-4080-9FD2-8F787C0BD7CF}" type="datetimeFigureOut">
              <a:rPr kumimoji="1" lang="ja-JP" altLang="en-US" smtClean="0"/>
              <a:t>2021/6/18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F1574-8BA3-4E17-BA0E-A9E94423CD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0534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F526F-4988-4080-9FD2-8F787C0BD7CF}" type="datetimeFigureOut">
              <a:rPr kumimoji="1" lang="ja-JP" altLang="en-US" smtClean="0"/>
              <a:t>2021/6/18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F1574-8BA3-4E17-BA0E-A9E94423CD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7782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F526F-4988-4080-9FD2-8F787C0BD7CF}" type="datetimeFigureOut">
              <a:rPr kumimoji="1" lang="ja-JP" altLang="en-US" smtClean="0"/>
              <a:t>2021/6/18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F1574-8BA3-4E17-BA0E-A9E94423CD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5182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F526F-4988-4080-9FD2-8F787C0BD7CF}" type="datetimeFigureOut">
              <a:rPr kumimoji="1" lang="ja-JP" altLang="en-US" smtClean="0"/>
              <a:t>2021/6/18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F1574-8BA3-4E17-BA0E-A9E94423CD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1230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F526F-4988-4080-9FD2-8F787C0BD7CF}" type="datetimeFigureOut">
              <a:rPr kumimoji="1" lang="ja-JP" altLang="en-US" smtClean="0"/>
              <a:t>2021/6/18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F1574-8BA3-4E17-BA0E-A9E94423CD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0199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F526F-4988-4080-9FD2-8F787C0BD7CF}" type="datetimeFigureOut">
              <a:rPr kumimoji="1" lang="ja-JP" altLang="en-US" smtClean="0"/>
              <a:t>2021/6/18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F1574-8BA3-4E17-BA0E-A9E94423CD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42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F526F-4988-4080-9FD2-8F787C0BD7CF}" type="datetimeFigureOut">
              <a:rPr kumimoji="1" lang="ja-JP" altLang="en-US" smtClean="0"/>
              <a:t>2021/6/18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DF1574-8BA3-4E17-BA0E-A9E94423CD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4198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31774" y="280556"/>
            <a:ext cx="5648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/>
              <a:t>寿司職人の仕事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348837" y="670223"/>
            <a:ext cx="34957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〇年　△組　名前</a:t>
            </a:r>
            <a:r>
              <a:rPr kumimoji="1" lang="ja-JP" altLang="en-US" dirty="0"/>
              <a:t>：なまえ記入</a:t>
            </a:r>
            <a:r>
              <a:rPr kumimoji="1" lang="ja-JP" altLang="en-US" u="sng" dirty="0"/>
              <a:t>　　　　　　　　　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47959" y="1302818"/>
            <a:ext cx="5267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u="sng" dirty="0"/>
              <a:t>★「寿司職人」って、どんなことをするのかな</a:t>
            </a:r>
            <a:r>
              <a:rPr lang="ja-JP" altLang="en-US" b="1" u="sng" dirty="0"/>
              <a:t>？</a:t>
            </a:r>
            <a:endParaRPr kumimoji="1" lang="ja-JP" altLang="en-US" b="1" u="sng" dirty="0"/>
          </a:p>
        </p:txBody>
      </p:sp>
      <p:sp>
        <p:nvSpPr>
          <p:cNvPr id="7" name="正方形/長方形 6"/>
          <p:cNvSpPr/>
          <p:nvPr/>
        </p:nvSpPr>
        <p:spPr>
          <a:xfrm>
            <a:off x="347959" y="1229990"/>
            <a:ext cx="5632055" cy="24680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347959" y="3884178"/>
            <a:ext cx="5632055" cy="26299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47958" y="4011640"/>
            <a:ext cx="5753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u="sng" dirty="0"/>
              <a:t>★「寿司職人」の動画を見て、どんなことを感じた？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6158039" y="1229990"/>
            <a:ext cx="2629911" cy="52840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158039" y="1343278"/>
            <a:ext cx="26865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u="sng" dirty="0"/>
              <a:t>★「寿司職人」の人が働いているのは、どんなところ？</a:t>
            </a:r>
          </a:p>
        </p:txBody>
      </p:sp>
      <p:cxnSp>
        <p:nvCxnSpPr>
          <p:cNvPr id="17" name="直線コネクタ 16"/>
          <p:cNvCxnSpPr/>
          <p:nvPr/>
        </p:nvCxnSpPr>
        <p:spPr>
          <a:xfrm>
            <a:off x="5316467" y="996670"/>
            <a:ext cx="3414838" cy="23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C79D17A4-13DE-4A5A-8488-DF5F83702F7D}"/>
              </a:ext>
            </a:extLst>
          </p:cNvPr>
          <p:cNvSpPr txBox="1"/>
          <p:nvPr/>
        </p:nvSpPr>
        <p:spPr>
          <a:xfrm>
            <a:off x="501706" y="1719743"/>
            <a:ext cx="5328643" cy="18158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「</a:t>
            </a:r>
            <a:r>
              <a:rPr lang="ja-JP" altLang="en-US" sz="1600" dirty="0"/>
              <a:t>寿司職人</a:t>
            </a:r>
            <a:r>
              <a:rPr kumimoji="1" lang="ja-JP" altLang="en-US" sz="1600" dirty="0"/>
              <a:t>」は、一体どんな仕事をしているのか、その仕事内容を書きましょう。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テキストダミーテキストダミー</a:t>
            </a: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393478FE-76E4-4C68-B678-72CFCCEB723B}"/>
              </a:ext>
            </a:extLst>
          </p:cNvPr>
          <p:cNvSpPr txBox="1"/>
          <p:nvPr/>
        </p:nvSpPr>
        <p:spPr>
          <a:xfrm>
            <a:off x="501706" y="4455181"/>
            <a:ext cx="5328643" cy="18158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「</a:t>
            </a:r>
            <a:r>
              <a:rPr lang="ja-JP" altLang="en-US" sz="1600" dirty="0"/>
              <a:t>寿司職人</a:t>
            </a:r>
            <a:r>
              <a:rPr kumimoji="1" lang="ja-JP" altLang="en-US" sz="1600" dirty="0"/>
              <a:t>」の動画を見て、感じたことを書きましょう。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テキストダミーテキストダミーテキストダミー</a:t>
            </a: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8374FD39-9435-4F14-8228-AB6982794760}"/>
              </a:ext>
            </a:extLst>
          </p:cNvPr>
          <p:cNvSpPr txBox="1"/>
          <p:nvPr/>
        </p:nvSpPr>
        <p:spPr>
          <a:xfrm>
            <a:off x="6194936" y="2266608"/>
            <a:ext cx="2536369" cy="403187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「</a:t>
            </a:r>
            <a:r>
              <a:rPr lang="ja-JP" altLang="en-US" sz="1600" dirty="0"/>
              <a:t>寿司職人</a:t>
            </a:r>
            <a:r>
              <a:rPr kumimoji="1" lang="ja-JP" altLang="en-US" sz="1600" dirty="0"/>
              <a:t>」</a:t>
            </a:r>
            <a:r>
              <a:rPr lang="ja-JP" altLang="en-US" sz="1600" dirty="0"/>
              <a:t>の人が働いているのは、どんな会社なのか</a:t>
            </a:r>
            <a:r>
              <a:rPr kumimoji="1" lang="ja-JP" altLang="en-US" sz="1600" dirty="0"/>
              <a:t>を書きましょう。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</a:t>
            </a:r>
          </a:p>
        </p:txBody>
      </p:sp>
    </p:spTree>
    <p:extLst>
      <p:ext uri="{BB962C8B-B14F-4D97-AF65-F5344CB8AC3E}">
        <p14:creationId xmlns:p14="http://schemas.microsoft.com/office/powerpoint/2010/main" val="194390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正方形/長方形 71"/>
          <p:cNvSpPr/>
          <p:nvPr/>
        </p:nvSpPr>
        <p:spPr>
          <a:xfrm>
            <a:off x="3820655" y="234156"/>
            <a:ext cx="5040125" cy="27437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正方形/長方形 72"/>
          <p:cNvSpPr/>
          <p:nvPr/>
        </p:nvSpPr>
        <p:spPr>
          <a:xfrm>
            <a:off x="3820655" y="3180169"/>
            <a:ext cx="5040125" cy="34353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3820654" y="309126"/>
            <a:ext cx="5420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u="sng" dirty="0"/>
              <a:t>★「寿司職人」になるにはどうすればいい？</a:t>
            </a: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3870422" y="3220490"/>
            <a:ext cx="4844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u="sng" dirty="0"/>
              <a:t>★自分のせいかくで、「寿司職人」の仕事内容に向いているところを書いてみよう！</a:t>
            </a:r>
          </a:p>
        </p:txBody>
      </p:sp>
      <p:sp>
        <p:nvSpPr>
          <p:cNvPr id="53" name="正方形/長方形 52"/>
          <p:cNvSpPr/>
          <p:nvPr/>
        </p:nvSpPr>
        <p:spPr>
          <a:xfrm>
            <a:off x="341687" y="226164"/>
            <a:ext cx="3332702" cy="34759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333593" y="290901"/>
            <a:ext cx="33905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u="sng" dirty="0"/>
              <a:t>★</a:t>
            </a:r>
            <a:r>
              <a:rPr kumimoji="1" lang="en-US" altLang="ja-JP" b="1" u="sng" dirty="0"/>
              <a:t>1</a:t>
            </a:r>
            <a:r>
              <a:rPr kumimoji="1" lang="ja-JP" altLang="en-US" b="1" u="sng" dirty="0"/>
              <a:t>日のスケジュールを書いてみよう</a:t>
            </a:r>
          </a:p>
        </p:txBody>
      </p:sp>
      <p:sp>
        <p:nvSpPr>
          <p:cNvPr id="59" name="正方形/長方形 58"/>
          <p:cNvSpPr/>
          <p:nvPr/>
        </p:nvSpPr>
        <p:spPr>
          <a:xfrm>
            <a:off x="333593" y="3853018"/>
            <a:ext cx="3348890" cy="27544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333593" y="3938684"/>
            <a:ext cx="33488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u="sng" dirty="0"/>
              <a:t>★「寿司職人」や「寿司店」は、どんな</a:t>
            </a:r>
            <a:r>
              <a:rPr kumimoji="1" lang="en-US" altLang="ja-JP" b="1" u="sng" dirty="0"/>
              <a:t>SDGs</a:t>
            </a:r>
            <a:r>
              <a:rPr lang="ja-JP" altLang="en-US" b="1" u="sng" dirty="0"/>
              <a:t>の取り組みをしているのかな？</a:t>
            </a:r>
            <a:endParaRPr kumimoji="1" lang="ja-JP" altLang="en-US" b="1" u="sng" dirty="0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91D78A83-6299-45F5-9565-F65A4C77F6F0}"/>
              </a:ext>
            </a:extLst>
          </p:cNvPr>
          <p:cNvSpPr txBox="1"/>
          <p:nvPr/>
        </p:nvSpPr>
        <p:spPr>
          <a:xfrm>
            <a:off x="411061" y="937232"/>
            <a:ext cx="3204594" cy="255454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sz="1600" dirty="0"/>
              <a:t>6</a:t>
            </a:r>
            <a:r>
              <a:rPr lang="ja-JP" altLang="en-US" sz="1600" dirty="0"/>
              <a:t>：</a:t>
            </a:r>
            <a:r>
              <a:rPr lang="en-US" altLang="ja-JP" sz="1600" dirty="0"/>
              <a:t>00…</a:t>
            </a:r>
            <a:r>
              <a:rPr lang="ja-JP" altLang="en-US" sz="1600" dirty="0"/>
              <a:t>起床</a:t>
            </a:r>
            <a:endParaRPr lang="en-US" altLang="ja-JP" sz="1600" dirty="0"/>
          </a:p>
          <a:p>
            <a:r>
              <a:rPr kumimoji="1" lang="en-US" altLang="ja-JP" sz="1600" dirty="0"/>
              <a:t>7</a:t>
            </a:r>
            <a:r>
              <a:rPr kumimoji="1" lang="ja-JP" altLang="en-US" sz="1600" dirty="0"/>
              <a:t>：</a:t>
            </a:r>
            <a:r>
              <a:rPr kumimoji="1" lang="en-US" altLang="ja-JP" sz="1600" dirty="0"/>
              <a:t>00…</a:t>
            </a:r>
            <a:r>
              <a:rPr kumimoji="1" lang="ja-JP" altLang="en-US" sz="1600" dirty="0"/>
              <a:t>朝食・準備</a:t>
            </a:r>
            <a:endParaRPr kumimoji="1" lang="en-US" altLang="ja-JP" sz="1600" dirty="0"/>
          </a:p>
          <a:p>
            <a:r>
              <a:rPr lang="en-US" altLang="ja-JP" sz="1600" dirty="0"/>
              <a:t>8</a:t>
            </a:r>
            <a:r>
              <a:rPr lang="ja-JP" altLang="en-US" sz="1600" dirty="0"/>
              <a:t>：</a:t>
            </a:r>
            <a:r>
              <a:rPr lang="en-US" altLang="ja-JP" sz="1600" dirty="0"/>
              <a:t>00…</a:t>
            </a:r>
            <a:r>
              <a:rPr lang="ja-JP" altLang="en-US" sz="1600" dirty="0"/>
              <a:t>仕事開始</a:t>
            </a:r>
            <a:endParaRPr lang="en-US" altLang="ja-JP" sz="1600" dirty="0"/>
          </a:p>
          <a:p>
            <a:r>
              <a:rPr kumimoji="1" lang="en-US" altLang="ja-JP" sz="1600" dirty="0"/>
              <a:t>12</a:t>
            </a:r>
            <a:r>
              <a:rPr kumimoji="1" lang="ja-JP" altLang="en-US" sz="1600" dirty="0"/>
              <a:t>：</a:t>
            </a:r>
            <a:r>
              <a:rPr kumimoji="1" lang="en-US" altLang="ja-JP" sz="1600" dirty="0"/>
              <a:t>00…</a:t>
            </a:r>
            <a:r>
              <a:rPr kumimoji="1" lang="ja-JP" altLang="en-US" sz="1600" dirty="0"/>
              <a:t>お昼休憩</a:t>
            </a:r>
            <a:endParaRPr kumimoji="1" lang="en-US" altLang="ja-JP" sz="1600" dirty="0"/>
          </a:p>
          <a:p>
            <a:r>
              <a:rPr lang="ja-JP" altLang="en-US" sz="1600" dirty="0"/>
              <a:t>ダミーテキストダミーテキストダミーテキストダミーテキスト</a:t>
            </a:r>
            <a:endParaRPr kumimoji="1" lang="ja-JP" altLang="en-US" sz="1600" dirty="0"/>
          </a:p>
          <a:p>
            <a:r>
              <a:rPr lang="ja-JP" altLang="en-US" sz="1600" dirty="0"/>
              <a:t>ダミーテキストダミーテキスト</a:t>
            </a:r>
            <a:endParaRPr kumimoji="1" lang="ja-JP" altLang="en-US" sz="1600" dirty="0"/>
          </a:p>
          <a:p>
            <a:r>
              <a:rPr lang="ja-JP" altLang="en-US" sz="1600" dirty="0"/>
              <a:t>ダミーテキストダミーテキスト</a:t>
            </a:r>
            <a:endParaRPr kumimoji="1" lang="ja-JP" altLang="en-US" sz="1600" dirty="0"/>
          </a:p>
          <a:p>
            <a:r>
              <a:rPr lang="ja-JP" altLang="en-US" sz="1600" dirty="0"/>
              <a:t>ダミーテキストダミーテキスト</a:t>
            </a:r>
            <a:endParaRPr kumimoji="1" lang="ja-JP" altLang="en-US" sz="1600" dirty="0"/>
          </a:p>
          <a:p>
            <a:r>
              <a:rPr lang="ja-JP" altLang="en-US" sz="1600" dirty="0"/>
              <a:t>ダミーテキストダミーテキスト</a:t>
            </a:r>
            <a:endParaRPr kumimoji="1" lang="ja-JP" altLang="en-US" sz="1600" dirty="0"/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39ECC967-791C-4962-940E-373357D27ADD}"/>
              </a:ext>
            </a:extLst>
          </p:cNvPr>
          <p:cNvSpPr txBox="1"/>
          <p:nvPr/>
        </p:nvSpPr>
        <p:spPr>
          <a:xfrm>
            <a:off x="405740" y="4862014"/>
            <a:ext cx="3204594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ja-JP" altLang="en-US" sz="1600" dirty="0"/>
              <a:t>寿司職人や会社がおこなっている</a:t>
            </a:r>
            <a:r>
              <a:rPr kumimoji="1" lang="en-US" altLang="ja-JP" sz="1600" dirty="0"/>
              <a:t>SDGs</a:t>
            </a:r>
            <a:r>
              <a:rPr kumimoji="1" lang="ja-JP" altLang="en-US" sz="1600" dirty="0"/>
              <a:t>の取り組みについて</a:t>
            </a:r>
            <a:r>
              <a:rPr lang="ja-JP" altLang="en-US" sz="1600" dirty="0"/>
              <a:t>書きましょう</a:t>
            </a:r>
            <a:r>
              <a:rPr kumimoji="1" lang="ja-JP" altLang="en-US" sz="1600" dirty="0"/>
              <a:t>。テキストダミーテキストダミーテキストダミーテキストダミーテキストダミーテキストダミーテキスト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3DCF16CF-8061-4B73-884C-9D4075820779}"/>
              </a:ext>
            </a:extLst>
          </p:cNvPr>
          <p:cNvSpPr txBox="1"/>
          <p:nvPr/>
        </p:nvSpPr>
        <p:spPr>
          <a:xfrm>
            <a:off x="3870422" y="749678"/>
            <a:ext cx="4931891" cy="206210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「</a:t>
            </a:r>
            <a:r>
              <a:rPr lang="ja-JP" altLang="en-US" sz="1600" dirty="0"/>
              <a:t>寿司職人</a:t>
            </a:r>
            <a:r>
              <a:rPr kumimoji="1" lang="ja-JP" altLang="en-US" sz="1600" dirty="0"/>
              <a:t>」になるにはどうすればいいのかを書きましょう。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E6187679-C64E-413E-945E-08512C756CC0}"/>
              </a:ext>
            </a:extLst>
          </p:cNvPr>
          <p:cNvSpPr txBox="1"/>
          <p:nvPr/>
        </p:nvSpPr>
        <p:spPr>
          <a:xfrm>
            <a:off x="3870422" y="3963897"/>
            <a:ext cx="4931891" cy="255454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ja-JP" altLang="en-US" sz="1600" dirty="0"/>
              <a:t>自分のせいかくで「寿司職人」の仕事内容に向いているところを書きましょう。</a:t>
            </a:r>
            <a:r>
              <a:rPr kumimoji="1" lang="ja-JP" altLang="en-US" sz="1600" dirty="0"/>
              <a:t>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</a:t>
            </a:r>
          </a:p>
        </p:txBody>
      </p:sp>
    </p:spTree>
    <p:extLst>
      <p:ext uri="{BB962C8B-B14F-4D97-AF65-F5344CB8AC3E}">
        <p14:creationId xmlns:p14="http://schemas.microsoft.com/office/powerpoint/2010/main" val="456544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103</TotalTime>
  <Words>264</Words>
  <Application>Microsoft Office PowerPoint</Application>
  <PresentationFormat>画面に合わせる (4:3)</PresentationFormat>
  <Paragraphs>24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akiyama</dc:creator>
  <cp:lastModifiedBy>金野 拓哉</cp:lastModifiedBy>
  <cp:revision>18</cp:revision>
  <dcterms:created xsi:type="dcterms:W3CDTF">2021-03-08T07:40:16Z</dcterms:created>
  <dcterms:modified xsi:type="dcterms:W3CDTF">2021-06-18T03:33:18Z</dcterms:modified>
</cp:coreProperties>
</file>