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8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36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866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36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21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330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53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782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18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23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19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2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F526F-4988-4080-9FD2-8F787C0BD7CF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198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60854" y="245461"/>
            <a:ext cx="564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/>
              <a:t>最先端</a:t>
            </a:r>
            <a:r>
              <a:rPr kumimoji="1" lang="ja-JP" altLang="en-US" sz="2800" b="1" dirty="0"/>
              <a:t>テクノロジーを支える仕事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43043" y="670188"/>
            <a:ext cx="2694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年　組　名前</a:t>
            </a:r>
            <a:r>
              <a:rPr kumimoji="1" lang="ja-JP" altLang="en-US" dirty="0"/>
              <a:t>：</a:t>
            </a:r>
            <a:r>
              <a:rPr kumimoji="1" lang="ja-JP" altLang="en-US" u="sng" dirty="0"/>
              <a:t>　　　　　　　　　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7959" y="1302818"/>
            <a:ext cx="5561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u="sng" dirty="0"/>
              <a:t>★「</a:t>
            </a:r>
            <a:r>
              <a:rPr lang="ja-JP" altLang="en-US" sz="1400" b="1" u="sng" dirty="0"/>
              <a:t>最先端</a:t>
            </a:r>
            <a:r>
              <a:rPr kumimoji="1" lang="ja-JP" altLang="en-US" sz="1400" b="1" u="sng" dirty="0"/>
              <a:t>テクノロジー」は、どんなものに使われているのかな</a:t>
            </a:r>
            <a:r>
              <a:rPr lang="ja-JP" altLang="en-US" sz="1400" b="1" u="sng" dirty="0"/>
              <a:t>？</a:t>
            </a:r>
            <a:endParaRPr kumimoji="1" lang="ja-JP" altLang="en-US" sz="1400" b="1" u="sng" dirty="0"/>
          </a:p>
        </p:txBody>
      </p:sp>
      <p:sp>
        <p:nvSpPr>
          <p:cNvPr id="7" name="正方形/長方形 6"/>
          <p:cNvSpPr/>
          <p:nvPr/>
        </p:nvSpPr>
        <p:spPr>
          <a:xfrm>
            <a:off x="347959" y="1229990"/>
            <a:ext cx="5632055" cy="24680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47959" y="3884178"/>
            <a:ext cx="5632055" cy="26299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7958" y="4011640"/>
            <a:ext cx="5561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u="sng" dirty="0"/>
              <a:t>★「</a:t>
            </a:r>
            <a:r>
              <a:rPr lang="ja-JP" altLang="en-US" sz="1400" b="1" u="sng" dirty="0"/>
              <a:t>最先端</a:t>
            </a:r>
            <a:r>
              <a:rPr kumimoji="1" lang="ja-JP" altLang="en-US" sz="1400" b="1" u="sng" dirty="0"/>
              <a:t>テクノロジー」が使われているものは、</a:t>
            </a:r>
            <a:r>
              <a:rPr kumimoji="1" lang="en-US" altLang="ja-JP" sz="1400" b="1" u="sng" dirty="0"/>
              <a:t>10</a:t>
            </a:r>
            <a:r>
              <a:rPr kumimoji="1" lang="ja-JP" altLang="en-US" sz="1400" b="1" u="sng" dirty="0"/>
              <a:t>年前からどう　</a:t>
            </a:r>
            <a:endParaRPr kumimoji="1" lang="en-US" altLang="ja-JP" sz="1400" b="1" u="sng" dirty="0"/>
          </a:p>
          <a:p>
            <a:r>
              <a:rPr lang="ja-JP" altLang="en-US" sz="1400" b="1" u="sng" dirty="0"/>
              <a:t>　  </a:t>
            </a:r>
            <a:r>
              <a:rPr kumimoji="1" lang="ja-JP" altLang="en-US" sz="1400" b="1" u="sng" dirty="0"/>
              <a:t>変わったかな？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158039" y="1229990"/>
            <a:ext cx="2629911" cy="52840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58039" y="1343278"/>
            <a:ext cx="26865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u="sng" dirty="0"/>
              <a:t>★「</a:t>
            </a:r>
            <a:r>
              <a:rPr lang="ja-JP" altLang="en-US" sz="1400" b="1" u="sng" dirty="0"/>
              <a:t>最先端</a:t>
            </a:r>
            <a:r>
              <a:rPr kumimoji="1" lang="ja-JP" altLang="en-US" sz="1400" b="1" u="sng" dirty="0"/>
              <a:t>テクノロジーを支える仕事」の</a:t>
            </a:r>
            <a:r>
              <a:rPr lang="ja-JP" altLang="en-US" sz="1400" b="1" u="sng" dirty="0"/>
              <a:t>やりがいって</a:t>
            </a:r>
            <a:r>
              <a:rPr kumimoji="1" lang="ja-JP" altLang="en-US" sz="1400" b="1" u="sng" dirty="0"/>
              <a:t>どんな</a:t>
            </a:r>
            <a:r>
              <a:rPr lang="ja-JP" altLang="en-US" sz="1400" b="1" u="sng" dirty="0"/>
              <a:t>ところ</a:t>
            </a:r>
            <a:r>
              <a:rPr kumimoji="1" lang="ja-JP" altLang="en-US" sz="1400" b="1" u="sng" dirty="0"/>
              <a:t>？</a:t>
            </a:r>
          </a:p>
        </p:txBody>
      </p:sp>
      <p:cxnSp>
        <p:nvCxnSpPr>
          <p:cNvPr id="13" name="直線コネクタ 12"/>
          <p:cNvCxnSpPr>
            <a:cxnSpLocks/>
          </p:cNvCxnSpPr>
          <p:nvPr/>
        </p:nvCxnSpPr>
        <p:spPr>
          <a:xfrm flipV="1">
            <a:off x="542166" y="1877047"/>
            <a:ext cx="5216668" cy="210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cxnSpLocks/>
          </p:cNvCxnSpPr>
          <p:nvPr/>
        </p:nvCxnSpPr>
        <p:spPr>
          <a:xfrm>
            <a:off x="573187" y="2218017"/>
            <a:ext cx="51856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cxnSpLocks/>
          </p:cNvCxnSpPr>
          <p:nvPr/>
        </p:nvCxnSpPr>
        <p:spPr>
          <a:xfrm>
            <a:off x="573187" y="2580810"/>
            <a:ext cx="51856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cxnSpLocks/>
          </p:cNvCxnSpPr>
          <p:nvPr/>
        </p:nvCxnSpPr>
        <p:spPr>
          <a:xfrm>
            <a:off x="562396" y="2953043"/>
            <a:ext cx="51856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cxnSpLocks/>
          </p:cNvCxnSpPr>
          <p:nvPr/>
        </p:nvCxnSpPr>
        <p:spPr>
          <a:xfrm>
            <a:off x="573187" y="3332020"/>
            <a:ext cx="51748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565095" y="4669893"/>
            <a:ext cx="5186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571839" y="5000317"/>
            <a:ext cx="5186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571839" y="5363110"/>
            <a:ext cx="5186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561048" y="5735343"/>
            <a:ext cx="5186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571839" y="6114320"/>
            <a:ext cx="5186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6303696" y="2201833"/>
            <a:ext cx="2338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6303695" y="2580810"/>
            <a:ext cx="2338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6303695" y="2953043"/>
            <a:ext cx="2338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6303695" y="3332020"/>
            <a:ext cx="2338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6303696" y="4506716"/>
            <a:ext cx="2338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6303695" y="4853325"/>
            <a:ext cx="2338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6303695" y="5217466"/>
            <a:ext cx="2338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6303695" y="5604535"/>
            <a:ext cx="2338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6303695" y="3698060"/>
            <a:ext cx="2338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6307742" y="5982951"/>
            <a:ext cx="2338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5316467" y="996670"/>
            <a:ext cx="3414838" cy="23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6303695" y="4101313"/>
            <a:ext cx="2338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90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正方形/長方形 71"/>
          <p:cNvSpPr/>
          <p:nvPr/>
        </p:nvSpPr>
        <p:spPr>
          <a:xfrm>
            <a:off x="3155893" y="234155"/>
            <a:ext cx="5704888" cy="29907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/>
          <p:cNvSpPr/>
          <p:nvPr/>
        </p:nvSpPr>
        <p:spPr>
          <a:xfrm>
            <a:off x="3155893" y="3386721"/>
            <a:ext cx="5704887" cy="32287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212538" y="308360"/>
            <a:ext cx="5648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u="sng" dirty="0"/>
              <a:t>★「</a:t>
            </a:r>
            <a:r>
              <a:rPr lang="ja-JP" altLang="en-US" sz="1400" b="1" u="sng" dirty="0"/>
              <a:t>最先端</a:t>
            </a:r>
            <a:r>
              <a:rPr kumimoji="1" lang="ja-JP" altLang="en-US" sz="1400" b="1" u="sng" dirty="0"/>
              <a:t>テクノロジーを支える仕事」に就くには、どうすればい　</a:t>
            </a:r>
            <a:endParaRPr kumimoji="1" lang="en-US" altLang="ja-JP" sz="1400" b="1" u="sng" dirty="0"/>
          </a:p>
          <a:p>
            <a:r>
              <a:rPr lang="ja-JP" altLang="en-US" sz="1400" b="1" u="sng" dirty="0"/>
              <a:t>　  </a:t>
            </a:r>
            <a:r>
              <a:rPr kumimoji="1" lang="ja-JP" altLang="en-US" sz="1400" b="1" u="sng" dirty="0"/>
              <a:t>い？</a:t>
            </a: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212538" y="3519894"/>
            <a:ext cx="5502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u="sng" dirty="0"/>
              <a:t>★自分のせいかくで「</a:t>
            </a:r>
            <a:r>
              <a:rPr lang="ja-JP" altLang="en-US" sz="1400" b="1" u="sng" dirty="0"/>
              <a:t>最先端</a:t>
            </a:r>
            <a:r>
              <a:rPr kumimoji="1" lang="ja-JP" altLang="en-US" sz="1400" b="1" u="sng" dirty="0"/>
              <a:t>テクノロジーを支える仕事」の仕事</a:t>
            </a:r>
            <a:endParaRPr kumimoji="1" lang="en-US" altLang="ja-JP" sz="1400" b="1" u="sng" dirty="0"/>
          </a:p>
          <a:p>
            <a:r>
              <a:rPr lang="ja-JP" altLang="en-US" sz="1400" b="1" u="sng" dirty="0"/>
              <a:t>　</a:t>
            </a:r>
            <a:r>
              <a:rPr kumimoji="1" lang="ja-JP" altLang="en-US" sz="1400" b="1" u="sng" dirty="0"/>
              <a:t>内容に向いているところを書いてみよう！</a:t>
            </a:r>
          </a:p>
        </p:txBody>
      </p:sp>
      <p:cxnSp>
        <p:nvCxnSpPr>
          <p:cNvPr id="18" name="直線コネクタ 17"/>
          <p:cNvCxnSpPr/>
          <p:nvPr/>
        </p:nvCxnSpPr>
        <p:spPr>
          <a:xfrm>
            <a:off x="3390563" y="833480"/>
            <a:ext cx="5089890" cy="80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3447207" y="1205999"/>
            <a:ext cx="49900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3447207" y="1584976"/>
            <a:ext cx="497525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/>
          <p:cNvSpPr/>
          <p:nvPr/>
        </p:nvSpPr>
        <p:spPr>
          <a:xfrm>
            <a:off x="323681" y="234155"/>
            <a:ext cx="2629911" cy="63813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23681" y="347444"/>
            <a:ext cx="26865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u="sng" dirty="0"/>
              <a:t>★「</a:t>
            </a:r>
            <a:r>
              <a:rPr lang="ja-JP" altLang="en-US" sz="1400" b="1" u="sng" dirty="0"/>
              <a:t>最先端</a:t>
            </a:r>
            <a:r>
              <a:rPr kumimoji="1" lang="ja-JP" altLang="en-US" sz="1400" b="1" u="sng" dirty="0"/>
              <a:t>テクノロジーを支え</a:t>
            </a:r>
            <a:endParaRPr kumimoji="1" lang="en-US" altLang="ja-JP" sz="1400" b="1" u="sng" dirty="0"/>
          </a:p>
          <a:p>
            <a:r>
              <a:rPr lang="en-US" altLang="ja-JP" sz="1400" b="1" u="sng" dirty="0"/>
              <a:t>    </a:t>
            </a:r>
            <a:r>
              <a:rPr kumimoji="1" lang="ja-JP" altLang="en-US" sz="1400" b="1" u="sng" dirty="0"/>
              <a:t>る仕事」は、どんなふうに </a:t>
            </a:r>
            <a:endParaRPr kumimoji="1" lang="en-US" altLang="ja-JP" sz="1400" b="1" u="sng" dirty="0"/>
          </a:p>
          <a:p>
            <a:r>
              <a:rPr lang="en-US" altLang="ja-JP" sz="1400" b="1" u="sng" dirty="0"/>
              <a:t>    </a:t>
            </a:r>
            <a:r>
              <a:rPr kumimoji="1" lang="en-US" altLang="ja-JP" sz="1400" b="1" u="sng" dirty="0"/>
              <a:t>SDGs</a:t>
            </a:r>
            <a:r>
              <a:rPr kumimoji="1" lang="ja-JP" altLang="en-US" sz="1400" b="1" u="sng" dirty="0"/>
              <a:t>に役立っているのかな？</a:t>
            </a:r>
          </a:p>
        </p:txBody>
      </p:sp>
      <p:cxnSp>
        <p:nvCxnSpPr>
          <p:cNvPr id="67" name="直線コネクタ 66"/>
          <p:cNvCxnSpPr/>
          <p:nvPr/>
        </p:nvCxnSpPr>
        <p:spPr>
          <a:xfrm>
            <a:off x="469338" y="1205999"/>
            <a:ext cx="2338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>
            <a:off x="469337" y="1584976"/>
            <a:ext cx="2338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469337" y="1957209"/>
            <a:ext cx="2338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>
            <a:off x="469337" y="2336186"/>
            <a:ext cx="2338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>
            <a:off x="469338" y="3510882"/>
            <a:ext cx="2338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>
            <a:off x="469337" y="3857491"/>
            <a:ext cx="2338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>
            <a:off x="469337" y="4221632"/>
            <a:ext cx="2338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/>
          <p:nvPr/>
        </p:nvCxnSpPr>
        <p:spPr>
          <a:xfrm>
            <a:off x="469337" y="4608701"/>
            <a:ext cx="2338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>
            <a:off x="469337" y="2702226"/>
            <a:ext cx="2338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>
            <a:off x="473384" y="4987117"/>
            <a:ext cx="2338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>
            <a:off x="469337" y="3105479"/>
            <a:ext cx="2338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>
          <a:xfrm>
            <a:off x="465291" y="5381765"/>
            <a:ext cx="2338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/>
          <p:nvPr/>
        </p:nvCxnSpPr>
        <p:spPr>
          <a:xfrm>
            <a:off x="465290" y="5728374"/>
            <a:ext cx="2338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>
            <a:off x="465290" y="6092515"/>
            <a:ext cx="2338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>
            <a:off x="465290" y="6479584"/>
            <a:ext cx="2338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>
            <a:off x="3390563" y="1993828"/>
            <a:ext cx="5089890" cy="80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/>
          <p:nvPr/>
        </p:nvCxnSpPr>
        <p:spPr>
          <a:xfrm>
            <a:off x="3447207" y="2366347"/>
            <a:ext cx="49900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 flipV="1">
            <a:off x="3447207" y="2745324"/>
            <a:ext cx="497525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>
          <a:xfrm>
            <a:off x="3448555" y="4335983"/>
            <a:ext cx="5089890" cy="80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/>
          <p:nvPr/>
        </p:nvCxnSpPr>
        <p:spPr>
          <a:xfrm>
            <a:off x="3505199" y="4708502"/>
            <a:ext cx="49900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/>
          <p:nvPr/>
        </p:nvCxnSpPr>
        <p:spPr>
          <a:xfrm flipV="1">
            <a:off x="3505199" y="5087479"/>
            <a:ext cx="497525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/>
          <p:nvPr/>
        </p:nvCxnSpPr>
        <p:spPr>
          <a:xfrm>
            <a:off x="3448555" y="5496331"/>
            <a:ext cx="5089890" cy="80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/>
          <p:cNvCxnSpPr/>
          <p:nvPr/>
        </p:nvCxnSpPr>
        <p:spPr>
          <a:xfrm>
            <a:off x="3505199" y="5868850"/>
            <a:ext cx="49900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 flipV="1">
            <a:off x="3505199" y="6247827"/>
            <a:ext cx="497525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/>
          <p:cNvCxnSpPr/>
          <p:nvPr/>
        </p:nvCxnSpPr>
        <p:spPr>
          <a:xfrm flipV="1">
            <a:off x="3447207" y="3126420"/>
            <a:ext cx="497525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544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122</Words>
  <Application>Microsoft Office PowerPoint</Application>
  <PresentationFormat>画面に合わせる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akiyama</dc:creator>
  <cp:lastModifiedBy>金野 拓哉</cp:lastModifiedBy>
  <cp:revision>20</cp:revision>
  <dcterms:created xsi:type="dcterms:W3CDTF">2021-03-08T07:40:16Z</dcterms:created>
  <dcterms:modified xsi:type="dcterms:W3CDTF">2021-12-07T07:16:03Z</dcterms:modified>
</cp:coreProperties>
</file>