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6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6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6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2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33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3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8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3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9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526F-4988-4080-9FD2-8F787C0BD7CF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19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1774" y="280556"/>
            <a:ext cx="5648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交通機動隊の仕事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43043" y="670188"/>
            <a:ext cx="269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年　組　名前</a:t>
            </a:r>
            <a:r>
              <a:rPr kumimoji="1" lang="ja-JP" altLang="en-US" dirty="0"/>
              <a:t>：</a:t>
            </a:r>
            <a:r>
              <a:rPr kumimoji="1" lang="ja-JP" altLang="en-US" u="sng" dirty="0"/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959" y="1302818"/>
            <a:ext cx="526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★「交通機動隊」ってどんなことをするのかな</a:t>
            </a:r>
            <a:r>
              <a:rPr lang="ja-JP" altLang="en-US" sz="1400" u="sng" dirty="0"/>
              <a:t>？</a:t>
            </a:r>
            <a:endParaRPr kumimoji="1" lang="ja-JP" altLang="en-US" sz="1400" u="sng" dirty="0"/>
          </a:p>
        </p:txBody>
      </p:sp>
      <p:sp>
        <p:nvSpPr>
          <p:cNvPr id="7" name="正方形/長方形 6"/>
          <p:cNvSpPr/>
          <p:nvPr/>
        </p:nvSpPr>
        <p:spPr>
          <a:xfrm>
            <a:off x="347959" y="1229990"/>
            <a:ext cx="5632055" cy="2468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7959" y="3884178"/>
            <a:ext cx="5632055" cy="2629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958" y="4011640"/>
            <a:ext cx="526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★「</a:t>
            </a:r>
            <a:r>
              <a:rPr lang="ja-JP" altLang="en-US" sz="1400" u="sng" dirty="0"/>
              <a:t>交通機動隊</a:t>
            </a:r>
            <a:r>
              <a:rPr kumimoji="1" lang="ja-JP" altLang="en-US" sz="1400" u="sng" dirty="0"/>
              <a:t>」の動画を見て、どんなことを感じた？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58039" y="1229990"/>
            <a:ext cx="2629911" cy="528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8039" y="1343278"/>
            <a:ext cx="268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★「交通機動隊」の</a:t>
            </a:r>
            <a:r>
              <a:rPr lang="ja-JP" altLang="en-US" sz="1400" u="sng" dirty="0"/>
              <a:t>訓練って、どんなことをするのかな</a:t>
            </a:r>
            <a:r>
              <a:rPr kumimoji="1" lang="ja-JP" altLang="en-US" sz="1400" u="sng" dirty="0"/>
              <a:t>？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5316467" y="996670"/>
            <a:ext cx="3414838" cy="2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4464D0A-F98C-926C-4008-D0D3BB8B1C80}"/>
              </a:ext>
            </a:extLst>
          </p:cNvPr>
          <p:cNvSpPr txBox="1"/>
          <p:nvPr/>
        </p:nvSpPr>
        <p:spPr>
          <a:xfrm>
            <a:off x="461108" y="1610595"/>
            <a:ext cx="5267915" cy="203132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交通機動隊がどんなことをするのか</a:t>
            </a:r>
            <a:r>
              <a:rPr kumimoji="1" lang="ja-JP" altLang="en-US" dirty="0"/>
              <a:t>、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B356CB5-861D-35E4-9C67-16EA2045E9BC}"/>
              </a:ext>
            </a:extLst>
          </p:cNvPr>
          <p:cNvSpPr txBox="1"/>
          <p:nvPr/>
        </p:nvSpPr>
        <p:spPr>
          <a:xfrm>
            <a:off x="461108" y="4319417"/>
            <a:ext cx="5332790" cy="203132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交通機動隊の動画を見て感じたことを</a:t>
            </a:r>
            <a:r>
              <a:rPr kumimoji="1" lang="ja-JP" altLang="en-US" dirty="0"/>
              <a:t>、書い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9952E79-077E-5F03-543D-5833271357AC}"/>
              </a:ext>
            </a:extLst>
          </p:cNvPr>
          <p:cNvSpPr txBox="1"/>
          <p:nvPr/>
        </p:nvSpPr>
        <p:spPr>
          <a:xfrm>
            <a:off x="6280387" y="1940495"/>
            <a:ext cx="2385213" cy="4247317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交通機動隊の訓練では、</a:t>
            </a:r>
            <a:r>
              <a:rPr kumimoji="1" lang="ja-JP" altLang="en-US" dirty="0"/>
              <a:t>どんなことをするのかを</a:t>
            </a:r>
            <a:r>
              <a:rPr lang="ja-JP" altLang="en-US" dirty="0"/>
              <a:t>書い</a:t>
            </a:r>
            <a:r>
              <a:rPr kumimoji="1" lang="ja-JP" altLang="en-US" dirty="0"/>
              <a:t>てみ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</p:spTree>
    <p:extLst>
      <p:ext uri="{BB962C8B-B14F-4D97-AF65-F5344CB8AC3E}">
        <p14:creationId xmlns:p14="http://schemas.microsoft.com/office/powerpoint/2010/main" val="19439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/>
          <p:cNvSpPr/>
          <p:nvPr/>
        </p:nvSpPr>
        <p:spPr>
          <a:xfrm>
            <a:off x="3820655" y="234155"/>
            <a:ext cx="5040125" cy="3454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820655" y="3938683"/>
            <a:ext cx="5040125" cy="2676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820654" y="309126"/>
            <a:ext cx="5420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</a:t>
            </a:r>
            <a:r>
              <a:rPr kumimoji="1" lang="ja-JP" altLang="en-US" sz="1400" u="sng"/>
              <a:t>「</a:t>
            </a:r>
            <a:r>
              <a:rPr lang="ja-JP" altLang="en-US" sz="1400" u="sng"/>
              <a:t>交通機動隊</a:t>
            </a:r>
            <a:r>
              <a:rPr kumimoji="1" lang="ja-JP" altLang="en-US" sz="1400" u="sng"/>
              <a:t>」</a:t>
            </a:r>
            <a:r>
              <a:rPr kumimoji="1" lang="ja-JP" altLang="en-US" sz="1400" u="sng" dirty="0"/>
              <a:t>に</a:t>
            </a:r>
            <a:r>
              <a:rPr lang="ja-JP" altLang="en-US" sz="1400" u="sng" dirty="0"/>
              <a:t>入隊する</a:t>
            </a:r>
            <a:r>
              <a:rPr kumimoji="1" lang="ja-JP" altLang="en-US" sz="1400" u="sng" dirty="0"/>
              <a:t>にはどうすればいい？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870422" y="4070150"/>
            <a:ext cx="484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★自分のせいかくで、交通機動隊の仕事内容に向いているところを書いてみよう！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333593" y="3673784"/>
            <a:ext cx="3348890" cy="2933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33593" y="3938684"/>
            <a:ext cx="3348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★警視庁や警察署は、どんなふうに</a:t>
            </a:r>
            <a:r>
              <a:rPr kumimoji="1" lang="en-US" altLang="ja-JP" sz="1400" u="sng" dirty="0"/>
              <a:t>SDGs</a:t>
            </a:r>
            <a:r>
              <a:rPr lang="ja-JP" altLang="en-US" sz="1400" u="sng" dirty="0"/>
              <a:t>に役に立っているのかな？</a:t>
            </a:r>
            <a:endParaRPr kumimoji="1" lang="ja-JP" altLang="en-US" sz="1400" u="sng" dirty="0"/>
          </a:p>
        </p:txBody>
      </p:sp>
      <p:sp>
        <p:nvSpPr>
          <p:cNvPr id="37" name="正方形/長方形 36"/>
          <p:cNvSpPr/>
          <p:nvPr/>
        </p:nvSpPr>
        <p:spPr>
          <a:xfrm>
            <a:off x="333593" y="234545"/>
            <a:ext cx="3341403" cy="32531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8429" y="320212"/>
            <a:ext cx="3348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★「交通機動隊」の仕事のやりがいや大変なところは？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F26DB44-C59D-BD5E-D8AF-FC6B24F7377E}"/>
              </a:ext>
            </a:extLst>
          </p:cNvPr>
          <p:cNvSpPr txBox="1"/>
          <p:nvPr/>
        </p:nvSpPr>
        <p:spPr>
          <a:xfrm>
            <a:off x="484554" y="843432"/>
            <a:ext cx="3055815" cy="2585323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</a:t>
            </a:r>
            <a:r>
              <a:rPr lang="ja-JP" altLang="en-US" dirty="0"/>
              <a:t>交通機動隊の仕事</a:t>
            </a:r>
            <a:r>
              <a:rPr kumimoji="1" lang="ja-JP" altLang="en-US" dirty="0"/>
              <a:t>」のやりがいや大変なことはどういうものか、書いてみましょう。テキストダミーテキストダミーテキストダミーテキストダミーテキストダミーテキストダミーテキストダミーテキストダミーテキストダミー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94E68EB-4D8A-EA9A-2641-8CFE3D3C1447}"/>
              </a:ext>
            </a:extLst>
          </p:cNvPr>
          <p:cNvSpPr txBox="1"/>
          <p:nvPr/>
        </p:nvSpPr>
        <p:spPr>
          <a:xfrm>
            <a:off x="484554" y="4532862"/>
            <a:ext cx="3055815" cy="203132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警視庁や警察庁が</a:t>
            </a:r>
            <a:r>
              <a:rPr kumimoji="1" lang="ja-JP" altLang="en-US" dirty="0"/>
              <a:t>おこなっている</a:t>
            </a:r>
            <a:r>
              <a:rPr kumimoji="1" lang="en-US" altLang="ja-JP" dirty="0"/>
              <a:t>SDGs</a:t>
            </a:r>
            <a:r>
              <a:rPr kumimoji="1" lang="ja-JP" altLang="en-US" dirty="0"/>
              <a:t>の取り組みについて書きましょう。テキストダミーテキストダミーテキストダミーテキストダミーテキストダミーテキストダミー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9DD05C7-AD7D-071E-2255-51505363C317}"/>
              </a:ext>
            </a:extLst>
          </p:cNvPr>
          <p:cNvSpPr txBox="1"/>
          <p:nvPr/>
        </p:nvSpPr>
        <p:spPr>
          <a:xfrm>
            <a:off x="3870422" y="616903"/>
            <a:ext cx="4925149" cy="3139321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</a:t>
            </a:r>
            <a:r>
              <a:rPr lang="ja-JP" altLang="en-US" dirty="0"/>
              <a:t>交通機動隊</a:t>
            </a:r>
            <a:r>
              <a:rPr kumimoji="1" lang="ja-JP" altLang="en-US" dirty="0"/>
              <a:t>」に入隊するにはどうすればいいのか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906A99B-C4FD-18F4-960C-28C278EE8782}"/>
              </a:ext>
            </a:extLst>
          </p:cNvPr>
          <p:cNvSpPr txBox="1"/>
          <p:nvPr/>
        </p:nvSpPr>
        <p:spPr>
          <a:xfrm>
            <a:off x="3918367" y="4617316"/>
            <a:ext cx="4844699" cy="203132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自分のせいかくで「交通機動隊の仕事」に向いているところ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</p:spTree>
    <p:extLst>
      <p:ext uri="{BB962C8B-B14F-4D97-AF65-F5344CB8AC3E}">
        <p14:creationId xmlns:p14="http://schemas.microsoft.com/office/powerpoint/2010/main" val="4565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243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akiyama</dc:creator>
  <cp:lastModifiedBy>棚橋 千秋</cp:lastModifiedBy>
  <cp:revision>19</cp:revision>
  <dcterms:created xsi:type="dcterms:W3CDTF">2021-03-08T07:40:16Z</dcterms:created>
  <dcterms:modified xsi:type="dcterms:W3CDTF">2022-05-23T10:22:08Z</dcterms:modified>
</cp:coreProperties>
</file>