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6F13B7-0930-4CA3-AAB8-9EADCF64030D}" v="26" dt="2022-07-04T11:04:32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5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棚橋 千秋" userId="b2299dab-592b-4924-b16f-0663c8ad6c41" providerId="ADAL" clId="{BC6F13B7-0930-4CA3-AAB8-9EADCF64030D}"/>
    <pc:docChg chg="undo custSel modSld modMainMaster">
      <pc:chgData name="棚橋 千秋" userId="b2299dab-592b-4924-b16f-0663c8ad6c41" providerId="ADAL" clId="{BC6F13B7-0930-4CA3-AAB8-9EADCF64030D}" dt="2022-07-04T11:05:39.364" v="998" actId="207"/>
      <pc:docMkLst>
        <pc:docMk/>
      </pc:docMkLst>
      <pc:sldChg chg="addSp delSp modSp mod setBg">
        <pc:chgData name="棚橋 千秋" userId="b2299dab-592b-4924-b16f-0663c8ad6c41" providerId="ADAL" clId="{BC6F13B7-0930-4CA3-AAB8-9EADCF64030D}" dt="2022-07-04T11:05:17.943" v="994" actId="207"/>
        <pc:sldMkLst>
          <pc:docMk/>
          <pc:sldMk cId="194390947" sldId="256"/>
        </pc:sldMkLst>
        <pc:spChg chg="add mod">
          <ac:chgData name="棚橋 千秋" userId="b2299dab-592b-4924-b16f-0663c8ad6c41" providerId="ADAL" clId="{BC6F13B7-0930-4CA3-AAB8-9EADCF64030D}" dt="2022-07-04T11:05:06.143" v="991" actId="207"/>
          <ac:spMkLst>
            <pc:docMk/>
            <pc:sldMk cId="194390947" sldId="256"/>
            <ac:spMk id="2" creationId="{23FA7019-4CE2-5F30-9585-78C80DD634EE}"/>
          </ac:spMkLst>
        </pc:spChg>
        <pc:spChg chg="mod">
          <ac:chgData name="棚橋 千秋" userId="b2299dab-592b-4924-b16f-0663c8ad6c41" providerId="ADAL" clId="{BC6F13B7-0930-4CA3-AAB8-9EADCF64030D}" dt="2022-07-04T11:04:57.062" v="989" actId="207"/>
          <ac:spMkLst>
            <pc:docMk/>
            <pc:sldMk cId="194390947" sldId="256"/>
            <ac:spMk id="4" creationId="{00000000-0000-0000-0000-000000000000}"/>
          </ac:spMkLst>
        </pc:spChg>
        <pc:spChg chg="del">
          <ac:chgData name="棚橋 千秋" userId="b2299dab-592b-4924-b16f-0663c8ad6c41" providerId="ADAL" clId="{BC6F13B7-0930-4CA3-AAB8-9EADCF64030D}" dt="2022-06-23T10:51:39.112" v="0" actId="478"/>
          <ac:spMkLst>
            <pc:docMk/>
            <pc:sldMk cId="194390947" sldId="256"/>
            <ac:spMk id="15" creationId="{00000000-0000-0000-0000-000000000000}"/>
          </ac:spMkLst>
        </pc:spChg>
        <pc:spChg chg="add mod">
          <ac:chgData name="棚橋 千秋" userId="b2299dab-592b-4924-b16f-0663c8ad6c41" providerId="ADAL" clId="{BC6F13B7-0930-4CA3-AAB8-9EADCF64030D}" dt="2022-07-04T11:05:14.086" v="993" actId="207"/>
          <ac:spMkLst>
            <pc:docMk/>
            <pc:sldMk cId="194390947" sldId="256"/>
            <ac:spMk id="47" creationId="{B9494846-2C83-C801-5316-702EF02C2FFD}"/>
          </ac:spMkLst>
        </pc:spChg>
        <pc:spChg chg="del">
          <ac:chgData name="棚橋 千秋" userId="b2299dab-592b-4924-b16f-0663c8ad6c41" providerId="ADAL" clId="{BC6F13B7-0930-4CA3-AAB8-9EADCF64030D}" dt="2022-06-23T10:51:39.112" v="0" actId="478"/>
          <ac:spMkLst>
            <pc:docMk/>
            <pc:sldMk cId="194390947" sldId="256"/>
            <ac:spMk id="52" creationId="{00000000-0000-0000-0000-000000000000}"/>
          </ac:spMkLst>
        </pc:spChg>
        <pc:spChg chg="add mod">
          <ac:chgData name="棚橋 千秋" userId="b2299dab-592b-4924-b16f-0663c8ad6c41" providerId="ADAL" clId="{BC6F13B7-0930-4CA3-AAB8-9EADCF64030D}" dt="2022-07-04T11:05:10.523" v="992" actId="207"/>
          <ac:spMkLst>
            <pc:docMk/>
            <pc:sldMk cId="194390947" sldId="256"/>
            <ac:spMk id="53" creationId="{E0E6AF84-11A5-753B-F0C9-ADB7E489B2E1}"/>
          </ac:spMkLst>
        </pc:spChg>
        <pc:spChg chg="add mod">
          <ac:chgData name="棚橋 千秋" userId="b2299dab-592b-4924-b16f-0663c8ad6c41" providerId="ADAL" clId="{BC6F13B7-0930-4CA3-AAB8-9EADCF64030D}" dt="2022-07-04T11:05:17.943" v="994" actId="207"/>
          <ac:spMkLst>
            <pc:docMk/>
            <pc:sldMk cId="194390947" sldId="256"/>
            <ac:spMk id="54" creationId="{7244E8B8-6F22-F470-C9B7-1A142E4265F6}"/>
          </ac:spMkLst>
        </pc:spChg>
        <pc:cxnChg chg="del">
          <ac:chgData name="棚橋 千秋" userId="b2299dab-592b-4924-b16f-0663c8ad6c41" providerId="ADAL" clId="{BC6F13B7-0930-4CA3-AAB8-9EADCF64030D}" dt="2022-06-23T10:51:39.112" v="0" actId="478"/>
          <ac:cxnSpMkLst>
            <pc:docMk/>
            <pc:sldMk cId="194390947" sldId="256"/>
            <ac:cxnSpMk id="3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39.112" v="0" actId="478"/>
          <ac:cxnSpMkLst>
            <pc:docMk/>
            <pc:sldMk cId="194390947" sldId="256"/>
            <ac:cxnSpMk id="13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39.112" v="0" actId="478"/>
          <ac:cxnSpMkLst>
            <pc:docMk/>
            <pc:sldMk cId="194390947" sldId="256"/>
            <ac:cxnSpMk id="19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49.309" v="1" actId="478"/>
          <ac:cxnSpMkLst>
            <pc:docMk/>
            <pc:sldMk cId="194390947" sldId="256"/>
            <ac:cxnSpMk id="30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49.309" v="1" actId="478"/>
          <ac:cxnSpMkLst>
            <pc:docMk/>
            <pc:sldMk cId="194390947" sldId="256"/>
            <ac:cxnSpMk id="33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49.309" v="1" actId="478"/>
          <ac:cxnSpMkLst>
            <pc:docMk/>
            <pc:sldMk cId="194390947" sldId="256"/>
            <ac:cxnSpMk id="34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49.309" v="1" actId="478"/>
          <ac:cxnSpMkLst>
            <pc:docMk/>
            <pc:sldMk cId="194390947" sldId="256"/>
            <ac:cxnSpMk id="35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49.309" v="1" actId="478"/>
          <ac:cxnSpMkLst>
            <pc:docMk/>
            <pc:sldMk cId="194390947" sldId="256"/>
            <ac:cxnSpMk id="36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49.309" v="1" actId="478"/>
          <ac:cxnSpMkLst>
            <pc:docMk/>
            <pc:sldMk cId="194390947" sldId="256"/>
            <ac:cxnSpMk id="37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49.309" v="1" actId="478"/>
          <ac:cxnSpMkLst>
            <pc:docMk/>
            <pc:sldMk cId="194390947" sldId="256"/>
            <ac:cxnSpMk id="38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49.309" v="1" actId="478"/>
          <ac:cxnSpMkLst>
            <pc:docMk/>
            <pc:sldMk cId="194390947" sldId="256"/>
            <ac:cxnSpMk id="39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49.309" v="1" actId="478"/>
          <ac:cxnSpMkLst>
            <pc:docMk/>
            <pc:sldMk cId="194390947" sldId="256"/>
            <ac:cxnSpMk id="40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49.309" v="1" actId="478"/>
          <ac:cxnSpMkLst>
            <pc:docMk/>
            <pc:sldMk cId="194390947" sldId="256"/>
            <ac:cxnSpMk id="41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49.309" v="1" actId="478"/>
          <ac:cxnSpMkLst>
            <pc:docMk/>
            <pc:sldMk cId="194390947" sldId="256"/>
            <ac:cxnSpMk id="42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39.112" v="0" actId="478"/>
          <ac:cxnSpMkLst>
            <pc:docMk/>
            <pc:sldMk cId="194390947" sldId="256"/>
            <ac:cxnSpMk id="44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39.112" v="0" actId="478"/>
          <ac:cxnSpMkLst>
            <pc:docMk/>
            <pc:sldMk cId="194390947" sldId="256"/>
            <ac:cxnSpMk id="45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39.112" v="0" actId="478"/>
          <ac:cxnSpMkLst>
            <pc:docMk/>
            <pc:sldMk cId="194390947" sldId="256"/>
            <ac:cxnSpMk id="46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39.112" v="0" actId="478"/>
          <ac:cxnSpMkLst>
            <pc:docMk/>
            <pc:sldMk cId="194390947" sldId="256"/>
            <ac:cxnSpMk id="48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39.112" v="0" actId="478"/>
          <ac:cxnSpMkLst>
            <pc:docMk/>
            <pc:sldMk cId="194390947" sldId="256"/>
            <ac:cxnSpMk id="49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39.112" v="0" actId="478"/>
          <ac:cxnSpMkLst>
            <pc:docMk/>
            <pc:sldMk cId="194390947" sldId="256"/>
            <ac:cxnSpMk id="50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39.112" v="0" actId="478"/>
          <ac:cxnSpMkLst>
            <pc:docMk/>
            <pc:sldMk cId="194390947" sldId="256"/>
            <ac:cxnSpMk id="51" creationId="{00000000-0000-0000-0000-000000000000}"/>
          </ac:cxnSpMkLst>
        </pc:cxnChg>
      </pc:sldChg>
      <pc:sldChg chg="addSp delSp modSp mod setBg">
        <pc:chgData name="棚橋 千秋" userId="b2299dab-592b-4924-b16f-0663c8ad6c41" providerId="ADAL" clId="{BC6F13B7-0930-4CA3-AAB8-9EADCF64030D}" dt="2022-07-04T11:05:39.364" v="998" actId="207"/>
        <pc:sldMkLst>
          <pc:docMk/>
          <pc:sldMk cId="456544554" sldId="257"/>
        </pc:sldMkLst>
        <pc:spChg chg="add del">
          <ac:chgData name="棚橋 千秋" userId="b2299dab-592b-4924-b16f-0663c8ad6c41" providerId="ADAL" clId="{BC6F13B7-0930-4CA3-AAB8-9EADCF64030D}" dt="2022-06-23T10:55:31.608" v="522" actId="22"/>
          <ac:spMkLst>
            <pc:docMk/>
            <pc:sldMk cId="456544554" sldId="257"/>
            <ac:spMk id="53" creationId="{23ED9AD9-5616-9443-4015-18FB62AAE7E5}"/>
          </ac:spMkLst>
        </pc:spChg>
        <pc:spChg chg="add mod">
          <ac:chgData name="棚橋 千秋" userId="b2299dab-592b-4924-b16f-0663c8ad6c41" providerId="ADAL" clId="{BC6F13B7-0930-4CA3-AAB8-9EADCF64030D}" dt="2022-07-04T11:05:24.711" v="995" actId="207"/>
          <ac:spMkLst>
            <pc:docMk/>
            <pc:sldMk cId="456544554" sldId="257"/>
            <ac:spMk id="54" creationId="{ABC666CB-5924-A9BE-E37E-BE254D3D6F0E}"/>
          </ac:spMkLst>
        </pc:spChg>
        <pc:spChg chg="add del">
          <ac:chgData name="棚橋 千秋" userId="b2299dab-592b-4924-b16f-0663c8ad6c41" providerId="ADAL" clId="{BC6F13B7-0930-4CA3-AAB8-9EADCF64030D}" dt="2022-06-23T10:56:18.720" v="552" actId="22"/>
          <ac:spMkLst>
            <pc:docMk/>
            <pc:sldMk cId="456544554" sldId="257"/>
            <ac:spMk id="57" creationId="{18D70DC9-CC35-C172-E085-A873E86882EB}"/>
          </ac:spMkLst>
        </pc:spChg>
        <pc:spChg chg="add mod">
          <ac:chgData name="棚橋 千秋" userId="b2299dab-592b-4924-b16f-0663c8ad6c41" providerId="ADAL" clId="{BC6F13B7-0930-4CA3-AAB8-9EADCF64030D}" dt="2022-07-04T11:05:30.457" v="996" actId="207"/>
          <ac:spMkLst>
            <pc:docMk/>
            <pc:sldMk cId="456544554" sldId="257"/>
            <ac:spMk id="58" creationId="{6D6C8FC4-E002-888C-B9A3-F510183A2FF4}"/>
          </ac:spMkLst>
        </pc:spChg>
        <pc:spChg chg="add mod">
          <ac:chgData name="棚橋 千秋" userId="b2299dab-592b-4924-b16f-0663c8ad6c41" providerId="ADAL" clId="{BC6F13B7-0930-4CA3-AAB8-9EADCF64030D}" dt="2022-07-04T11:05:33.842" v="997" actId="207"/>
          <ac:spMkLst>
            <pc:docMk/>
            <pc:sldMk cId="456544554" sldId="257"/>
            <ac:spMk id="66" creationId="{F3C40B57-C160-B439-C685-34B131AB32DA}"/>
          </ac:spMkLst>
        </pc:spChg>
        <pc:spChg chg="add mod">
          <ac:chgData name="棚橋 千秋" userId="b2299dab-592b-4924-b16f-0663c8ad6c41" providerId="ADAL" clId="{BC6F13B7-0930-4CA3-AAB8-9EADCF64030D}" dt="2022-07-04T11:05:39.364" v="998" actId="207"/>
          <ac:spMkLst>
            <pc:docMk/>
            <pc:sldMk cId="456544554" sldId="257"/>
            <ac:spMk id="67" creationId="{210547B5-179F-AA50-0C76-748AC811B353}"/>
          </ac:spMkLst>
        </pc:spChg>
        <pc:spChg chg="mod">
          <ac:chgData name="棚橋 千秋" userId="b2299dab-592b-4924-b16f-0663c8ad6c41" providerId="ADAL" clId="{BC6F13B7-0930-4CA3-AAB8-9EADCF64030D}" dt="2022-06-23T10:59:40.733" v="758" actId="20577"/>
          <ac:spMkLst>
            <pc:docMk/>
            <pc:sldMk cId="456544554" sldId="257"/>
            <ac:spMk id="75" creationId="{00000000-0000-0000-0000-000000000000}"/>
          </ac:spMkLst>
        </pc:spChg>
        <pc:cxnChg chg="del">
          <ac:chgData name="棚橋 千秋" userId="b2299dab-592b-4924-b16f-0663c8ad6c41" providerId="ADAL" clId="{BC6F13B7-0930-4CA3-AAB8-9EADCF64030D}" dt="2022-06-23T10:52:16.367" v="4" actId="478"/>
          <ac:cxnSpMkLst>
            <pc:docMk/>
            <pc:sldMk cId="456544554" sldId="257"/>
            <ac:cxnSpMk id="18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16.367" v="4" actId="478"/>
          <ac:cxnSpMkLst>
            <pc:docMk/>
            <pc:sldMk cId="456544554" sldId="257"/>
            <ac:cxnSpMk id="19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16.367" v="4" actId="478"/>
          <ac:cxnSpMkLst>
            <pc:docMk/>
            <pc:sldMk cId="456544554" sldId="257"/>
            <ac:cxnSpMk id="20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16.367" v="4" actId="478"/>
          <ac:cxnSpMkLst>
            <pc:docMk/>
            <pc:sldMk cId="456544554" sldId="257"/>
            <ac:cxnSpMk id="21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16.367" v="4" actId="478"/>
          <ac:cxnSpMkLst>
            <pc:docMk/>
            <pc:sldMk cId="456544554" sldId="257"/>
            <ac:cxnSpMk id="22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58.090" v="2" actId="478"/>
          <ac:cxnSpMkLst>
            <pc:docMk/>
            <pc:sldMk cId="456544554" sldId="257"/>
            <ac:cxnSpMk id="36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58.090" v="2" actId="478"/>
          <ac:cxnSpMkLst>
            <pc:docMk/>
            <pc:sldMk cId="456544554" sldId="257"/>
            <ac:cxnSpMk id="39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58.090" v="2" actId="478"/>
          <ac:cxnSpMkLst>
            <pc:docMk/>
            <pc:sldMk cId="456544554" sldId="257"/>
            <ac:cxnSpMk id="40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16.367" v="4" actId="478"/>
          <ac:cxnSpMkLst>
            <pc:docMk/>
            <pc:sldMk cId="456544554" sldId="257"/>
            <ac:cxnSpMk id="41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09.565" v="3" actId="478"/>
          <ac:cxnSpMkLst>
            <pc:docMk/>
            <pc:sldMk cId="456544554" sldId="257"/>
            <ac:cxnSpMk id="42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09.565" v="3" actId="478"/>
          <ac:cxnSpMkLst>
            <pc:docMk/>
            <pc:sldMk cId="456544554" sldId="257"/>
            <ac:cxnSpMk id="43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09.565" v="3" actId="478"/>
          <ac:cxnSpMkLst>
            <pc:docMk/>
            <pc:sldMk cId="456544554" sldId="257"/>
            <ac:cxnSpMk id="44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09.565" v="3" actId="478"/>
          <ac:cxnSpMkLst>
            <pc:docMk/>
            <pc:sldMk cId="456544554" sldId="257"/>
            <ac:cxnSpMk id="45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09.565" v="3" actId="478"/>
          <ac:cxnSpMkLst>
            <pc:docMk/>
            <pc:sldMk cId="456544554" sldId="257"/>
            <ac:cxnSpMk id="46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09.565" v="3" actId="478"/>
          <ac:cxnSpMkLst>
            <pc:docMk/>
            <pc:sldMk cId="456544554" sldId="257"/>
            <ac:cxnSpMk id="47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09.565" v="3" actId="478"/>
          <ac:cxnSpMkLst>
            <pc:docMk/>
            <pc:sldMk cId="456544554" sldId="257"/>
            <ac:cxnSpMk id="48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09.565" v="3" actId="478"/>
          <ac:cxnSpMkLst>
            <pc:docMk/>
            <pc:sldMk cId="456544554" sldId="257"/>
            <ac:cxnSpMk id="49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58.090" v="2" actId="478"/>
          <ac:cxnSpMkLst>
            <pc:docMk/>
            <pc:sldMk cId="456544554" sldId="257"/>
            <ac:cxnSpMk id="50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58.090" v="2" actId="478"/>
          <ac:cxnSpMkLst>
            <pc:docMk/>
            <pc:sldMk cId="456544554" sldId="257"/>
            <ac:cxnSpMk id="51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58.090" v="2" actId="478"/>
          <ac:cxnSpMkLst>
            <pc:docMk/>
            <pc:sldMk cId="456544554" sldId="257"/>
            <ac:cxnSpMk id="52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58.090" v="2" actId="478"/>
          <ac:cxnSpMkLst>
            <pc:docMk/>
            <pc:sldMk cId="456544554" sldId="257"/>
            <ac:cxnSpMk id="55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1:58.090" v="2" actId="478"/>
          <ac:cxnSpMkLst>
            <pc:docMk/>
            <pc:sldMk cId="456544554" sldId="257"/>
            <ac:cxnSpMk id="56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09.565" v="3" actId="478"/>
          <ac:cxnSpMkLst>
            <pc:docMk/>
            <pc:sldMk cId="456544554" sldId="257"/>
            <ac:cxnSpMk id="61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09.565" v="3" actId="478"/>
          <ac:cxnSpMkLst>
            <pc:docMk/>
            <pc:sldMk cId="456544554" sldId="257"/>
            <ac:cxnSpMk id="62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09.565" v="3" actId="478"/>
          <ac:cxnSpMkLst>
            <pc:docMk/>
            <pc:sldMk cId="456544554" sldId="257"/>
            <ac:cxnSpMk id="63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09.565" v="3" actId="478"/>
          <ac:cxnSpMkLst>
            <pc:docMk/>
            <pc:sldMk cId="456544554" sldId="257"/>
            <ac:cxnSpMk id="64" creationId="{00000000-0000-0000-0000-000000000000}"/>
          </ac:cxnSpMkLst>
        </pc:cxnChg>
        <pc:cxnChg chg="del">
          <ac:chgData name="棚橋 千秋" userId="b2299dab-592b-4924-b16f-0663c8ad6c41" providerId="ADAL" clId="{BC6F13B7-0930-4CA3-AAB8-9EADCF64030D}" dt="2022-06-23T10:52:09.565" v="3" actId="478"/>
          <ac:cxnSpMkLst>
            <pc:docMk/>
            <pc:sldMk cId="456544554" sldId="257"/>
            <ac:cxnSpMk id="65" creationId="{00000000-0000-0000-0000-000000000000}"/>
          </ac:cxnSpMkLst>
        </pc:cxnChg>
      </pc:sldChg>
      <pc:sldMasterChg chg="setBg modSldLayout">
        <pc:chgData name="棚橋 千秋" userId="b2299dab-592b-4924-b16f-0663c8ad6c41" providerId="ADAL" clId="{BC6F13B7-0930-4CA3-AAB8-9EADCF64030D}" dt="2022-07-04T11:03:51.521" v="979"/>
        <pc:sldMasterMkLst>
          <pc:docMk/>
          <pc:sldMasterMk cId="3875996702" sldId="2147483778"/>
        </pc:sldMasterMkLst>
        <pc:sldLayoutChg chg="setBg">
          <pc:chgData name="棚橋 千秋" userId="b2299dab-592b-4924-b16f-0663c8ad6c41" providerId="ADAL" clId="{BC6F13B7-0930-4CA3-AAB8-9EADCF64030D}" dt="2022-07-04T11:03:51.521" v="979"/>
          <pc:sldLayoutMkLst>
            <pc:docMk/>
            <pc:sldMasterMk cId="3875996702" sldId="2147483778"/>
            <pc:sldLayoutMk cId="4289225690" sldId="2147483779"/>
          </pc:sldLayoutMkLst>
        </pc:sldLayoutChg>
        <pc:sldLayoutChg chg="setBg">
          <pc:chgData name="棚橋 千秋" userId="b2299dab-592b-4924-b16f-0663c8ad6c41" providerId="ADAL" clId="{BC6F13B7-0930-4CA3-AAB8-9EADCF64030D}" dt="2022-07-04T11:03:51.521" v="979"/>
          <pc:sldLayoutMkLst>
            <pc:docMk/>
            <pc:sldMasterMk cId="3875996702" sldId="2147483778"/>
            <pc:sldLayoutMk cId="794243987" sldId="2147483780"/>
          </pc:sldLayoutMkLst>
        </pc:sldLayoutChg>
        <pc:sldLayoutChg chg="setBg">
          <pc:chgData name="棚橋 千秋" userId="b2299dab-592b-4924-b16f-0663c8ad6c41" providerId="ADAL" clId="{BC6F13B7-0930-4CA3-AAB8-9EADCF64030D}" dt="2022-07-04T11:03:51.521" v="979"/>
          <pc:sldLayoutMkLst>
            <pc:docMk/>
            <pc:sldMasterMk cId="3875996702" sldId="2147483778"/>
            <pc:sldLayoutMk cId="4087910303" sldId="2147483781"/>
          </pc:sldLayoutMkLst>
        </pc:sldLayoutChg>
        <pc:sldLayoutChg chg="setBg">
          <pc:chgData name="棚橋 千秋" userId="b2299dab-592b-4924-b16f-0663c8ad6c41" providerId="ADAL" clId="{BC6F13B7-0930-4CA3-AAB8-9EADCF64030D}" dt="2022-07-04T11:03:51.521" v="979"/>
          <pc:sldLayoutMkLst>
            <pc:docMk/>
            <pc:sldMasterMk cId="3875996702" sldId="2147483778"/>
            <pc:sldLayoutMk cId="2162329820" sldId="2147483782"/>
          </pc:sldLayoutMkLst>
        </pc:sldLayoutChg>
        <pc:sldLayoutChg chg="setBg">
          <pc:chgData name="棚橋 千秋" userId="b2299dab-592b-4924-b16f-0663c8ad6c41" providerId="ADAL" clId="{BC6F13B7-0930-4CA3-AAB8-9EADCF64030D}" dt="2022-07-04T11:03:51.521" v="979"/>
          <pc:sldLayoutMkLst>
            <pc:docMk/>
            <pc:sldMasterMk cId="3875996702" sldId="2147483778"/>
            <pc:sldLayoutMk cId="54565343" sldId="2147483783"/>
          </pc:sldLayoutMkLst>
        </pc:sldLayoutChg>
        <pc:sldLayoutChg chg="setBg">
          <pc:chgData name="棚橋 千秋" userId="b2299dab-592b-4924-b16f-0663c8ad6c41" providerId="ADAL" clId="{BC6F13B7-0930-4CA3-AAB8-9EADCF64030D}" dt="2022-07-04T11:03:51.521" v="979"/>
          <pc:sldLayoutMkLst>
            <pc:docMk/>
            <pc:sldMasterMk cId="3875996702" sldId="2147483778"/>
            <pc:sldLayoutMk cId="724969460" sldId="2147483784"/>
          </pc:sldLayoutMkLst>
        </pc:sldLayoutChg>
        <pc:sldLayoutChg chg="setBg">
          <pc:chgData name="棚橋 千秋" userId="b2299dab-592b-4924-b16f-0663c8ad6c41" providerId="ADAL" clId="{BC6F13B7-0930-4CA3-AAB8-9EADCF64030D}" dt="2022-07-04T11:03:51.521" v="979"/>
          <pc:sldLayoutMkLst>
            <pc:docMk/>
            <pc:sldMasterMk cId="3875996702" sldId="2147483778"/>
            <pc:sldLayoutMk cId="640060157" sldId="2147483785"/>
          </pc:sldLayoutMkLst>
        </pc:sldLayoutChg>
        <pc:sldLayoutChg chg="setBg">
          <pc:chgData name="棚橋 千秋" userId="b2299dab-592b-4924-b16f-0663c8ad6c41" providerId="ADAL" clId="{BC6F13B7-0930-4CA3-AAB8-9EADCF64030D}" dt="2022-07-04T11:03:51.521" v="979"/>
          <pc:sldLayoutMkLst>
            <pc:docMk/>
            <pc:sldMasterMk cId="3875996702" sldId="2147483778"/>
            <pc:sldLayoutMk cId="1850920751" sldId="2147483786"/>
          </pc:sldLayoutMkLst>
        </pc:sldLayoutChg>
        <pc:sldLayoutChg chg="setBg">
          <pc:chgData name="棚橋 千秋" userId="b2299dab-592b-4924-b16f-0663c8ad6c41" providerId="ADAL" clId="{BC6F13B7-0930-4CA3-AAB8-9EADCF64030D}" dt="2022-07-04T11:03:51.521" v="979"/>
          <pc:sldLayoutMkLst>
            <pc:docMk/>
            <pc:sldMasterMk cId="3875996702" sldId="2147483778"/>
            <pc:sldLayoutMk cId="331741365" sldId="2147483787"/>
          </pc:sldLayoutMkLst>
        </pc:sldLayoutChg>
        <pc:sldLayoutChg chg="setBg">
          <pc:chgData name="棚橋 千秋" userId="b2299dab-592b-4924-b16f-0663c8ad6c41" providerId="ADAL" clId="{BC6F13B7-0930-4CA3-AAB8-9EADCF64030D}" dt="2022-07-04T11:03:51.521" v="979"/>
          <pc:sldLayoutMkLst>
            <pc:docMk/>
            <pc:sldMasterMk cId="3875996702" sldId="2147483778"/>
            <pc:sldLayoutMk cId="3847803391" sldId="2147483788"/>
          </pc:sldLayoutMkLst>
        </pc:sldLayoutChg>
        <pc:sldLayoutChg chg="setBg">
          <pc:chgData name="棚橋 千秋" userId="b2299dab-592b-4924-b16f-0663c8ad6c41" providerId="ADAL" clId="{BC6F13B7-0930-4CA3-AAB8-9EADCF64030D}" dt="2022-07-04T11:03:51.521" v="979"/>
          <pc:sldLayoutMkLst>
            <pc:docMk/>
            <pc:sldMasterMk cId="3875996702" sldId="2147483778"/>
            <pc:sldLayoutMk cId="1940057546" sldId="2147483789"/>
          </pc:sldLayoutMkLst>
        </pc:sldLayoutChg>
      </pc:sldMasterChg>
      <pc:sldMasterChg chg="setBg modSldLayout">
        <pc:chgData name="棚橋 千秋" userId="b2299dab-592b-4924-b16f-0663c8ad6c41" providerId="ADAL" clId="{BC6F13B7-0930-4CA3-AAB8-9EADCF64030D}" dt="2022-07-04T11:04:32.421" v="985"/>
        <pc:sldMasterMkLst>
          <pc:docMk/>
          <pc:sldMasterMk cId="2156811232" sldId="2147483790"/>
        </pc:sldMasterMkLst>
        <pc:sldLayoutChg chg="setBg">
          <pc:chgData name="棚橋 千秋" userId="b2299dab-592b-4924-b16f-0663c8ad6c41" providerId="ADAL" clId="{BC6F13B7-0930-4CA3-AAB8-9EADCF64030D}" dt="2022-07-04T11:04:32.421" v="985"/>
          <pc:sldLayoutMkLst>
            <pc:docMk/>
            <pc:sldMasterMk cId="2156811232" sldId="2147483790"/>
            <pc:sldLayoutMk cId="268113753" sldId="2147483791"/>
          </pc:sldLayoutMkLst>
        </pc:sldLayoutChg>
        <pc:sldLayoutChg chg="setBg">
          <pc:chgData name="棚橋 千秋" userId="b2299dab-592b-4924-b16f-0663c8ad6c41" providerId="ADAL" clId="{BC6F13B7-0930-4CA3-AAB8-9EADCF64030D}" dt="2022-07-04T11:04:32.421" v="985"/>
          <pc:sldLayoutMkLst>
            <pc:docMk/>
            <pc:sldMasterMk cId="2156811232" sldId="2147483790"/>
            <pc:sldLayoutMk cId="1042012232" sldId="2147483792"/>
          </pc:sldLayoutMkLst>
        </pc:sldLayoutChg>
        <pc:sldLayoutChg chg="setBg">
          <pc:chgData name="棚橋 千秋" userId="b2299dab-592b-4924-b16f-0663c8ad6c41" providerId="ADAL" clId="{BC6F13B7-0930-4CA3-AAB8-9EADCF64030D}" dt="2022-07-04T11:04:32.421" v="985"/>
          <pc:sldLayoutMkLst>
            <pc:docMk/>
            <pc:sldMasterMk cId="2156811232" sldId="2147483790"/>
            <pc:sldLayoutMk cId="4170414280" sldId="2147483793"/>
          </pc:sldLayoutMkLst>
        </pc:sldLayoutChg>
        <pc:sldLayoutChg chg="setBg">
          <pc:chgData name="棚橋 千秋" userId="b2299dab-592b-4924-b16f-0663c8ad6c41" providerId="ADAL" clId="{BC6F13B7-0930-4CA3-AAB8-9EADCF64030D}" dt="2022-07-04T11:04:32.421" v="985"/>
          <pc:sldLayoutMkLst>
            <pc:docMk/>
            <pc:sldMasterMk cId="2156811232" sldId="2147483790"/>
            <pc:sldLayoutMk cId="229191465" sldId="2147483794"/>
          </pc:sldLayoutMkLst>
        </pc:sldLayoutChg>
        <pc:sldLayoutChg chg="setBg">
          <pc:chgData name="棚橋 千秋" userId="b2299dab-592b-4924-b16f-0663c8ad6c41" providerId="ADAL" clId="{BC6F13B7-0930-4CA3-AAB8-9EADCF64030D}" dt="2022-07-04T11:04:32.421" v="985"/>
          <pc:sldLayoutMkLst>
            <pc:docMk/>
            <pc:sldMasterMk cId="2156811232" sldId="2147483790"/>
            <pc:sldLayoutMk cId="2160169569" sldId="2147483795"/>
          </pc:sldLayoutMkLst>
        </pc:sldLayoutChg>
        <pc:sldLayoutChg chg="setBg">
          <pc:chgData name="棚橋 千秋" userId="b2299dab-592b-4924-b16f-0663c8ad6c41" providerId="ADAL" clId="{BC6F13B7-0930-4CA3-AAB8-9EADCF64030D}" dt="2022-07-04T11:04:32.421" v="985"/>
          <pc:sldLayoutMkLst>
            <pc:docMk/>
            <pc:sldMasterMk cId="2156811232" sldId="2147483790"/>
            <pc:sldLayoutMk cId="3171418784" sldId="2147483796"/>
          </pc:sldLayoutMkLst>
        </pc:sldLayoutChg>
        <pc:sldLayoutChg chg="setBg">
          <pc:chgData name="棚橋 千秋" userId="b2299dab-592b-4924-b16f-0663c8ad6c41" providerId="ADAL" clId="{BC6F13B7-0930-4CA3-AAB8-9EADCF64030D}" dt="2022-07-04T11:04:32.421" v="985"/>
          <pc:sldLayoutMkLst>
            <pc:docMk/>
            <pc:sldMasterMk cId="2156811232" sldId="2147483790"/>
            <pc:sldLayoutMk cId="3356240786" sldId="2147483797"/>
          </pc:sldLayoutMkLst>
        </pc:sldLayoutChg>
        <pc:sldLayoutChg chg="setBg">
          <pc:chgData name="棚橋 千秋" userId="b2299dab-592b-4924-b16f-0663c8ad6c41" providerId="ADAL" clId="{BC6F13B7-0930-4CA3-AAB8-9EADCF64030D}" dt="2022-07-04T11:04:32.421" v="985"/>
          <pc:sldLayoutMkLst>
            <pc:docMk/>
            <pc:sldMasterMk cId="2156811232" sldId="2147483790"/>
            <pc:sldLayoutMk cId="2811300908" sldId="2147483798"/>
          </pc:sldLayoutMkLst>
        </pc:sldLayoutChg>
        <pc:sldLayoutChg chg="setBg">
          <pc:chgData name="棚橋 千秋" userId="b2299dab-592b-4924-b16f-0663c8ad6c41" providerId="ADAL" clId="{BC6F13B7-0930-4CA3-AAB8-9EADCF64030D}" dt="2022-07-04T11:04:32.421" v="985"/>
          <pc:sldLayoutMkLst>
            <pc:docMk/>
            <pc:sldMasterMk cId="2156811232" sldId="2147483790"/>
            <pc:sldLayoutMk cId="130250453" sldId="2147483799"/>
          </pc:sldLayoutMkLst>
        </pc:sldLayoutChg>
        <pc:sldLayoutChg chg="setBg">
          <pc:chgData name="棚橋 千秋" userId="b2299dab-592b-4924-b16f-0663c8ad6c41" providerId="ADAL" clId="{BC6F13B7-0930-4CA3-AAB8-9EADCF64030D}" dt="2022-07-04T11:04:32.421" v="985"/>
          <pc:sldLayoutMkLst>
            <pc:docMk/>
            <pc:sldMasterMk cId="2156811232" sldId="2147483790"/>
            <pc:sldLayoutMk cId="2154197514" sldId="2147483800"/>
          </pc:sldLayoutMkLst>
        </pc:sldLayoutChg>
        <pc:sldLayoutChg chg="setBg">
          <pc:chgData name="棚橋 千秋" userId="b2299dab-592b-4924-b16f-0663c8ad6c41" providerId="ADAL" clId="{BC6F13B7-0930-4CA3-AAB8-9EADCF64030D}" dt="2022-07-04T11:04:32.421" v="985"/>
          <pc:sldLayoutMkLst>
            <pc:docMk/>
            <pc:sldMasterMk cId="2156811232" sldId="2147483790"/>
            <pc:sldLayoutMk cId="2822879162" sldId="214748380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404F10-5C0A-C553-7B86-1350C87A5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63B1978-A5EB-63F5-F1E2-C33B2826B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7DEABD-B864-4262-C44F-7ED4F952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3E2743-4A77-FD95-32B5-8AE75D281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6D40A8-A048-5820-8C7A-68E7A8AA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1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59E14-C27C-E10F-4BED-25A34DF7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28418D-C523-B9BF-EE0D-A50F6C82D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6BB632-80C8-393B-C2B1-EA265016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6023B4-F37B-5482-4A14-FB695E59A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E6347F-B571-8CD5-9FCE-E4706953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1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C676AC-7322-38C1-4C6B-D84A59611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2F5ED4-0917-0EE0-A5D2-2E2CB63DF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7AD44A-401D-C781-41E4-CCAFA15AC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665D3D-9F35-33A2-63E3-54D35741F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7A051D-F581-3782-A0AB-C75384067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87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CEBF25-F671-C675-8F8C-5075C88B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1E0C57-C6EF-6442-3F3E-C7A78F92C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3C99AC-D84B-2CF3-65CB-F43F0EE4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F1B3F9-1F4C-CCD4-A530-F9B30C4C2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9EC68A-0C88-E114-7890-95608B31B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01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A87AD3-EDA3-FE1B-CDCF-A0880159A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02EBE0-1699-BB27-566F-165DCDBFE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6ED1E2-C8B7-24C0-1390-0854278B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94135-A293-4596-3635-F38E3E0A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69705F-8FCB-F144-CE90-A6463A59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41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2716F-303F-5A8C-0207-856666E32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B0F372-A612-A41B-264F-CB8623872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A5912B-E815-C924-6060-D24046469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338831-BF9D-32B9-433E-6783CADE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A38015-2B89-33BC-0ED2-92E0F303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0A5FD9-BE1D-EC7A-426D-69B65BA6E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9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23A042-CD17-2DEF-FD10-EE6F6DE61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97A37C-833C-35CD-4959-6B098084E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3E1193-521A-5E14-1A90-9E495BF35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7C0E47B-FED5-6611-E9AE-9A7DFA076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86B702-8B6B-E96E-5CFA-2FBCA31D0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2AFD2B-284B-2174-57B0-C487DB745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BDFC94C-589C-1A1D-7267-E363B2D5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9D0D0E1-1B33-0E1D-A78C-0F65C2AE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16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34FE26-09BF-5042-CFB2-ABCAE8CD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E7DF61-6444-EEFD-08A0-C3F74E3ED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A1B17B7-31B1-2254-1390-3F5AB50E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3FDE7A-CC26-DE9F-F34B-0CC95B90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41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E782449-E170-A33B-F358-E1A7EFD0D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3AB885D-A89E-095D-F6A6-DB90665F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9055F5-2AE8-80BD-464D-661FBC0BA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24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A28E2C-9445-96E4-83BE-8FA587231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427F17-A86E-5E17-7148-B8D9A2CBE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504408-671B-68E0-5671-165089234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7F4505-0F05-9C33-886C-CE1A7601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32E27B-F1DD-D4B3-1D2A-7B1D1CC92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D24E40-B72E-865C-27FD-99095FF83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30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42031-3B34-63F0-C105-F484E7EF6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9482BCC-58DC-F3B7-E937-FE319B229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3A5656-2BBB-352C-5B55-B4F0CE3E4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931671-F80C-3BDB-CEC2-B611A665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697D23-D5FC-5AF6-15B1-30E779F0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5085B6-E1C2-1661-46BF-C5819B664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00B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EED7A0D-BD8C-D5DD-D0E5-66FA54E24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8843BC-AC8C-62BE-35D7-E371DE99A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306C0E-41BB-82AA-3256-429748A5F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F526F-4988-4080-9FD2-8F787C0BD7CF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B4E33A-DB84-DC0A-E593-5A172EE58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EDABAD-6F55-9A3E-1F54-6B716EFF4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81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1774" y="280556"/>
            <a:ext cx="5648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パッケージの仕事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43043" y="670188"/>
            <a:ext cx="269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年　組　名前</a:t>
            </a:r>
            <a:r>
              <a:rPr kumimoji="1" lang="ja-JP" altLang="en-US" dirty="0"/>
              <a:t>：</a:t>
            </a:r>
            <a:r>
              <a:rPr kumimoji="1" lang="ja-JP" altLang="en-US" u="sng" dirty="0"/>
              <a:t>　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7959" y="1302818"/>
            <a:ext cx="526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★「パッケージの仕事」にはどんな職種の人たちが</a:t>
            </a:r>
            <a:r>
              <a:rPr lang="ja-JP" altLang="en-US" sz="1400" u="sng" dirty="0"/>
              <a:t>関わって</a:t>
            </a:r>
            <a:r>
              <a:rPr kumimoji="1" lang="ja-JP" altLang="en-US" sz="1400" u="sng" dirty="0"/>
              <a:t>いるのかな</a:t>
            </a:r>
            <a:r>
              <a:rPr lang="ja-JP" altLang="en-US" sz="1400" u="sng" dirty="0"/>
              <a:t>？</a:t>
            </a:r>
            <a:endParaRPr kumimoji="1" lang="ja-JP" altLang="en-US" sz="1400" u="sng" dirty="0"/>
          </a:p>
        </p:txBody>
      </p:sp>
      <p:sp>
        <p:nvSpPr>
          <p:cNvPr id="7" name="正方形/長方形 6"/>
          <p:cNvSpPr/>
          <p:nvPr/>
        </p:nvSpPr>
        <p:spPr>
          <a:xfrm>
            <a:off x="347959" y="1229989"/>
            <a:ext cx="5632055" cy="1774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158039" y="1229990"/>
            <a:ext cx="2629911" cy="5284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58039" y="1343278"/>
            <a:ext cx="2686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★「</a:t>
            </a:r>
            <a:r>
              <a:rPr lang="ja-JP" altLang="en-US" sz="1400" u="sng" dirty="0"/>
              <a:t>パッケージの仕事」の動画を見て、どんなことを感じた？</a:t>
            </a:r>
            <a:endParaRPr kumimoji="1" lang="ja-JP" altLang="en-US" sz="1400" u="sng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5316467" y="996670"/>
            <a:ext cx="3414838" cy="23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346611" y="3194978"/>
            <a:ext cx="5632055" cy="3319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55375" y="3367682"/>
            <a:ext cx="5479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★営業、デザイナーの人たちは、どんな仕事をしているのかな</a:t>
            </a:r>
            <a:r>
              <a:rPr lang="ja-JP" altLang="en-US" sz="1400" u="sng" dirty="0"/>
              <a:t>？</a:t>
            </a:r>
            <a:endParaRPr kumimoji="1" lang="ja-JP" altLang="en-US" sz="1400" u="sng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3FA7019-4CE2-5F30-9585-78C80DD634EE}"/>
              </a:ext>
            </a:extLst>
          </p:cNvPr>
          <p:cNvSpPr txBox="1"/>
          <p:nvPr/>
        </p:nvSpPr>
        <p:spPr>
          <a:xfrm>
            <a:off x="513806" y="1826038"/>
            <a:ext cx="5280093" cy="116955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「パッケージの仕事」にはどんな職種の人たちが関わっているのかを書いてみ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9494846-2C83-C801-5316-702EF02C2FFD}"/>
              </a:ext>
            </a:extLst>
          </p:cNvPr>
          <p:cNvSpPr txBox="1"/>
          <p:nvPr/>
        </p:nvSpPr>
        <p:spPr>
          <a:xfrm>
            <a:off x="522591" y="3684982"/>
            <a:ext cx="5280093" cy="116955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1">
                    <a:lumMod val="65000"/>
                  </a:schemeClr>
                </a:solidFill>
              </a:rPr>
              <a:t>【</a:t>
            </a:r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営業</a:t>
            </a:r>
            <a:r>
              <a:rPr kumimoji="1" lang="en-US" altLang="ja-JP" sz="1400" dirty="0">
                <a:solidFill>
                  <a:schemeClr val="bg1">
                    <a:lumMod val="65000"/>
                  </a:schemeClr>
                </a:solidFill>
              </a:rPr>
              <a:t>】</a:t>
            </a:r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営業の人たちがどんな仕事をしているのか書いてみ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E0E6AF84-11A5-753B-F0C9-ADB7E489B2E1}"/>
              </a:ext>
            </a:extLst>
          </p:cNvPr>
          <p:cNvSpPr txBox="1"/>
          <p:nvPr/>
        </p:nvSpPr>
        <p:spPr>
          <a:xfrm>
            <a:off x="513805" y="4864056"/>
            <a:ext cx="5280093" cy="116955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1">
                    <a:lumMod val="65000"/>
                  </a:schemeClr>
                </a:solidFill>
              </a:rPr>
              <a:t>【</a:t>
            </a:r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デザイナー</a:t>
            </a:r>
            <a:r>
              <a:rPr kumimoji="1" lang="en-US" altLang="ja-JP" sz="1400" dirty="0">
                <a:solidFill>
                  <a:schemeClr val="bg1">
                    <a:lumMod val="65000"/>
                  </a:schemeClr>
                </a:solidFill>
              </a:rPr>
              <a:t>】</a:t>
            </a:r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デザイナーの人たちがどんな仕事をしているのか書いてみ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244E8B8-6F22-F470-C9B7-1A142E4265F6}"/>
              </a:ext>
            </a:extLst>
          </p:cNvPr>
          <p:cNvSpPr txBox="1"/>
          <p:nvPr/>
        </p:nvSpPr>
        <p:spPr>
          <a:xfrm>
            <a:off x="6304731" y="1975292"/>
            <a:ext cx="2316678" cy="440120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「パッケージの仕事」の動画を見て、どんなことを感じたのか書いてみ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</p:spTree>
    <p:extLst>
      <p:ext uri="{BB962C8B-B14F-4D97-AF65-F5344CB8AC3E}">
        <p14:creationId xmlns:p14="http://schemas.microsoft.com/office/powerpoint/2010/main" val="19439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正方形/長方形 71"/>
          <p:cNvSpPr/>
          <p:nvPr/>
        </p:nvSpPr>
        <p:spPr>
          <a:xfrm>
            <a:off x="3820655" y="234156"/>
            <a:ext cx="5040125" cy="27437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3820655" y="3180169"/>
            <a:ext cx="5040125" cy="3435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820654" y="309126"/>
            <a:ext cx="5420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★パッケージをつくる会社で働くにはどうすればいい？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870422" y="3220490"/>
            <a:ext cx="484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★自分のせいかくで、「</a:t>
            </a:r>
            <a:r>
              <a:rPr lang="ja-JP" altLang="en-US" sz="1400" u="sng" dirty="0"/>
              <a:t>パッケージ</a:t>
            </a:r>
            <a:r>
              <a:rPr kumimoji="1" lang="ja-JP" altLang="en-US" sz="1400" u="sng" dirty="0"/>
              <a:t>の仕事」の仕事内容に向いているところを書いてみよう！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333593" y="4116925"/>
            <a:ext cx="3348890" cy="24905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48429" y="4234291"/>
            <a:ext cx="3348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★パッケージをつくる会社では、どんな</a:t>
            </a:r>
            <a:r>
              <a:rPr kumimoji="1" lang="en-US" altLang="ja-JP" sz="1400" u="sng" dirty="0"/>
              <a:t>SDGs</a:t>
            </a:r>
            <a:r>
              <a:rPr kumimoji="1" lang="ja-JP" altLang="en-US" sz="1400" u="sng" dirty="0"/>
              <a:t>の取り組みをしているのかな？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333593" y="234545"/>
            <a:ext cx="3341403" cy="3738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48429" y="320212"/>
            <a:ext cx="3348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★「パッケージの仕事」のやりがいってどんなところ？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ABC666CB-5924-A9BE-E37E-BE254D3D6F0E}"/>
              </a:ext>
            </a:extLst>
          </p:cNvPr>
          <p:cNvSpPr txBox="1"/>
          <p:nvPr/>
        </p:nvSpPr>
        <p:spPr>
          <a:xfrm>
            <a:off x="424893" y="859550"/>
            <a:ext cx="3195960" cy="310854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「パッケージの仕事」のやりがいを書いてみ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D6C8FC4-E002-888C-B9A3-F510183A2FF4}"/>
              </a:ext>
            </a:extLst>
          </p:cNvPr>
          <p:cNvSpPr txBox="1"/>
          <p:nvPr/>
        </p:nvSpPr>
        <p:spPr>
          <a:xfrm>
            <a:off x="424893" y="4757511"/>
            <a:ext cx="3195960" cy="181588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パッケージをつくる会社で、どんな</a:t>
            </a:r>
            <a:r>
              <a:rPr kumimoji="1" lang="en-US" altLang="ja-JP" sz="1400" dirty="0">
                <a:solidFill>
                  <a:schemeClr val="bg1">
                    <a:lumMod val="65000"/>
                  </a:schemeClr>
                </a:solidFill>
              </a:rPr>
              <a:t>SDGs</a:t>
            </a:r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の取組をしているのか書いてみましょう。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3C40B57-C160-B439-C685-34B131AB32DA}"/>
              </a:ext>
            </a:extLst>
          </p:cNvPr>
          <p:cNvSpPr txBox="1"/>
          <p:nvPr/>
        </p:nvSpPr>
        <p:spPr>
          <a:xfrm>
            <a:off x="3907333" y="657224"/>
            <a:ext cx="4770878" cy="224676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パッケージをつくる会社で働くにはどうすればいいか書いてみ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210547B5-179F-AA50-0C76-748AC811B353}"/>
              </a:ext>
            </a:extLst>
          </p:cNvPr>
          <p:cNvSpPr txBox="1"/>
          <p:nvPr/>
        </p:nvSpPr>
        <p:spPr>
          <a:xfrm>
            <a:off x="3870421" y="3766702"/>
            <a:ext cx="4844699" cy="267765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自分のせいかくで、「パッケージの仕事」の仕事内容に向いていると思うところを書いてみ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</p:spTree>
    <p:extLst>
      <p:ext uri="{BB962C8B-B14F-4D97-AF65-F5344CB8AC3E}">
        <p14:creationId xmlns:p14="http://schemas.microsoft.com/office/powerpoint/2010/main" val="4565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284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akiyama</dc:creator>
  <cp:lastModifiedBy>棚橋 千秋</cp:lastModifiedBy>
  <cp:revision>19</cp:revision>
  <dcterms:created xsi:type="dcterms:W3CDTF">2021-03-08T07:40:16Z</dcterms:created>
  <dcterms:modified xsi:type="dcterms:W3CDTF">2022-07-04T11:05:42Z</dcterms:modified>
</cp:coreProperties>
</file>