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58" r:id="rId4"/>
    <p:sldId id="256" r:id="rId5"/>
    <p:sldId id="257" r:id="rId6"/>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08520D-CBD1-9933-88E6-BD4872EBA879}" name="坂田 邦雄" initials="坂邦" userId="S::ku.sakata@one-publishing.co.jp::df387f92-5690-4154-9700-9cfa1bd45993" providerId="AD"/>
  <p188:author id="{03ED009A-5820-8F54-8533-9FE58CB85037}" name="小林 祐太" initials="小祐" userId="S::yut.kobayashi@one-publishing.co.jp::63198ecd-97cb-48cd-b936-65166a43f1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0" d="100"/>
          <a:sy n="60" d="100"/>
        </p:scale>
        <p:origin x="194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microsoft.com/office/2018/10/relationships/authors" Target="authors.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197137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48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43424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130890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103355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97215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133723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235209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92684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34563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DDBF4-1594-4BC1-8676-E44F128579EA}" type="datetimeFigureOut">
              <a:rPr kumimoji="1" lang="ja-JP" altLang="en-US" smtClean="0"/>
              <a:t>2023/1/12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291748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D03DDBF4-1594-4BC1-8676-E44F128579EA}" type="datetimeFigureOut">
              <a:rPr kumimoji="1" lang="ja-JP" altLang="en-US" smtClean="0"/>
              <a:t>2023/1/12</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5B52DC8D-EB49-4454-8C73-2821A25E0F5A}" type="slidenum">
              <a:rPr kumimoji="1" lang="ja-JP" altLang="en-US" smtClean="0"/>
              <a:t>‹#›</a:t>
            </a:fld>
            <a:endParaRPr kumimoji="1" lang="ja-JP" altLang="en-US"/>
          </a:p>
        </p:txBody>
      </p:sp>
    </p:spTree>
    <p:extLst>
      <p:ext uri="{BB962C8B-B14F-4D97-AF65-F5344CB8AC3E}">
        <p14:creationId xmlns:p14="http://schemas.microsoft.com/office/powerpoint/2010/main" val="2603045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自動的に生成された説明">
            <a:extLst>
              <a:ext uri="{FF2B5EF4-FFF2-40B4-BE49-F238E27FC236}">
                <a16:creationId xmlns:a16="http://schemas.microsoft.com/office/drawing/2014/main" id="{4E8B113F-460C-565A-C922-7F4DFE997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61" y="0"/>
            <a:ext cx="9052877" cy="12801600"/>
          </a:xfrm>
          <a:prstGeom prst="rect">
            <a:avLst/>
          </a:prstGeom>
        </p:spPr>
      </p:pic>
    </p:spTree>
    <p:extLst>
      <p:ext uri="{BB962C8B-B14F-4D97-AF65-F5344CB8AC3E}">
        <p14:creationId xmlns:p14="http://schemas.microsoft.com/office/powerpoint/2010/main" val="18247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D13FA7-E29C-EDF8-ED79-B2919AACE8A8}"/>
              </a:ext>
            </a:extLst>
          </p:cNvPr>
          <p:cNvSpPr/>
          <p:nvPr/>
        </p:nvSpPr>
        <p:spPr>
          <a:xfrm>
            <a:off x="881149" y="349132"/>
            <a:ext cx="8462356" cy="12336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5F62E97-6116-94DE-F0BA-2252C73C8F19}"/>
              </a:ext>
            </a:extLst>
          </p:cNvPr>
          <p:cNvSpPr/>
          <p:nvPr/>
        </p:nvSpPr>
        <p:spPr>
          <a:xfrm>
            <a:off x="8049490" y="706552"/>
            <a:ext cx="1141614" cy="38404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2D33387-548C-4E7D-9543-B77FBDA63392}"/>
              </a:ext>
            </a:extLst>
          </p:cNvPr>
          <p:cNvSpPr/>
          <p:nvPr/>
        </p:nvSpPr>
        <p:spPr>
          <a:xfrm>
            <a:off x="1022465" y="723163"/>
            <a:ext cx="6907877" cy="38404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26B956F-5149-FDAE-6CEC-23D9D684329A}"/>
              </a:ext>
            </a:extLst>
          </p:cNvPr>
          <p:cNvSpPr/>
          <p:nvPr/>
        </p:nvSpPr>
        <p:spPr>
          <a:xfrm>
            <a:off x="1022465" y="4655078"/>
            <a:ext cx="8179723" cy="3907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BFDEA33-D34A-EF5D-DBC9-D00B245D1D4A}"/>
              </a:ext>
            </a:extLst>
          </p:cNvPr>
          <p:cNvSpPr/>
          <p:nvPr/>
        </p:nvSpPr>
        <p:spPr>
          <a:xfrm>
            <a:off x="1022465" y="8653532"/>
            <a:ext cx="8179723" cy="39070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9FBD3CC-7634-A469-A398-FDF7C1670906}"/>
              </a:ext>
            </a:extLst>
          </p:cNvPr>
          <p:cNvSpPr txBox="1"/>
          <p:nvPr/>
        </p:nvSpPr>
        <p:spPr>
          <a:xfrm>
            <a:off x="8250965" y="1005815"/>
            <a:ext cx="738664" cy="3773974"/>
          </a:xfrm>
          <a:prstGeom prst="rect">
            <a:avLst/>
          </a:prstGeom>
          <a:noFill/>
        </p:spPr>
        <p:txBody>
          <a:bodyPr vert="eaVert" wrap="square" rtlCol="0">
            <a:spAutoFit/>
          </a:bodyPr>
          <a:lstStyle/>
          <a:p>
            <a:r>
              <a:rPr kumimoji="1" lang="ja-JP" altLang="en-US" sz="3600" dirty="0"/>
              <a:t>　　　　</a:t>
            </a:r>
            <a:r>
              <a:rPr kumimoji="1" lang="ja-JP" altLang="en-US" sz="3600" dirty="0">
                <a:latin typeface="UD デジタル 教科書体 NP-B" panose="02020700000000000000" pitchFamily="18" charset="-128"/>
                <a:ea typeface="UD デジタル 教科書体 NP-B" panose="02020700000000000000" pitchFamily="18" charset="-128"/>
              </a:rPr>
              <a:t>　新聞</a:t>
            </a:r>
          </a:p>
        </p:txBody>
      </p:sp>
      <p:cxnSp>
        <p:nvCxnSpPr>
          <p:cNvPr id="13" name="直線コネクタ 12">
            <a:extLst>
              <a:ext uri="{FF2B5EF4-FFF2-40B4-BE49-F238E27FC236}">
                <a16:creationId xmlns:a16="http://schemas.microsoft.com/office/drawing/2014/main" id="{30492FBC-329D-E078-3323-A1493DD2FDC7}"/>
              </a:ext>
            </a:extLst>
          </p:cNvPr>
          <p:cNvCxnSpPr/>
          <p:nvPr/>
        </p:nvCxnSpPr>
        <p:spPr>
          <a:xfrm>
            <a:off x="1022465" y="1496291"/>
            <a:ext cx="69078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C245BBF-13FD-B831-606E-58F22A7B0793}"/>
              </a:ext>
            </a:extLst>
          </p:cNvPr>
          <p:cNvSpPr txBox="1"/>
          <p:nvPr/>
        </p:nvSpPr>
        <p:spPr>
          <a:xfrm>
            <a:off x="3912176" y="367497"/>
            <a:ext cx="2400300"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〇〇〇〇新聞</a:t>
            </a:r>
          </a:p>
        </p:txBody>
      </p:sp>
      <p:sp>
        <p:nvSpPr>
          <p:cNvPr id="16" name="テキスト ボックス 15">
            <a:extLst>
              <a:ext uri="{FF2B5EF4-FFF2-40B4-BE49-F238E27FC236}">
                <a16:creationId xmlns:a16="http://schemas.microsoft.com/office/drawing/2014/main" id="{36C0BDEF-16D7-83A4-7B8F-FAC54139AF36}"/>
              </a:ext>
            </a:extLst>
          </p:cNvPr>
          <p:cNvSpPr txBox="1"/>
          <p:nvPr/>
        </p:nvSpPr>
        <p:spPr>
          <a:xfrm>
            <a:off x="7763308" y="413663"/>
            <a:ext cx="1713978"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　〇月〇日</a:t>
            </a:r>
            <a:r>
              <a:rPr kumimoji="1" lang="en-US" altLang="ja-JP" sz="1200" dirty="0">
                <a:latin typeface="UD デジタル 教科書体 NP-B" panose="02020700000000000000" pitchFamily="18" charset="-128"/>
                <a:ea typeface="UD デジタル 教科書体 NP-B" panose="02020700000000000000" pitchFamily="18" charset="-128"/>
              </a:rPr>
              <a:t>(</a:t>
            </a:r>
            <a:r>
              <a:rPr kumimoji="1" lang="ja-JP" altLang="en-US" sz="1200" dirty="0">
                <a:latin typeface="UD デジタル 教科書体 NP-B" panose="02020700000000000000" pitchFamily="18" charset="-128"/>
                <a:ea typeface="UD デジタル 教科書体 NP-B" panose="02020700000000000000" pitchFamily="18" charset="-128"/>
              </a:rPr>
              <a:t>　</a:t>
            </a:r>
            <a:r>
              <a:rPr kumimoji="1" lang="en-US" altLang="ja-JP" sz="1200" dirty="0">
                <a:latin typeface="UD デジタル 教科書体 NP-B" panose="02020700000000000000" pitchFamily="18" charset="-128"/>
                <a:ea typeface="UD デジタル 教科書体 NP-B" panose="02020700000000000000" pitchFamily="18" charset="-128"/>
              </a:rPr>
              <a:t>)</a:t>
            </a:r>
            <a:r>
              <a:rPr kumimoji="1" lang="ja-JP" altLang="en-US" sz="1200" dirty="0">
                <a:latin typeface="UD デジタル 教科書体 NP-B" panose="02020700000000000000" pitchFamily="18" charset="-128"/>
                <a:ea typeface="UD デジタル 教科書体 NP-B" panose="02020700000000000000" pitchFamily="18" charset="-128"/>
              </a:rPr>
              <a:t>発行</a:t>
            </a:r>
          </a:p>
        </p:txBody>
      </p:sp>
      <p:sp>
        <p:nvSpPr>
          <p:cNvPr id="17" name="テキスト ボックス 16">
            <a:extLst>
              <a:ext uri="{FF2B5EF4-FFF2-40B4-BE49-F238E27FC236}">
                <a16:creationId xmlns:a16="http://schemas.microsoft.com/office/drawing/2014/main" id="{94BDC7DA-04E1-96FD-9F20-48B5E98C1ED4}"/>
              </a:ext>
            </a:extLst>
          </p:cNvPr>
          <p:cNvSpPr txBox="1"/>
          <p:nvPr/>
        </p:nvSpPr>
        <p:spPr>
          <a:xfrm>
            <a:off x="3488318" y="798796"/>
            <a:ext cx="3012150"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大見出し</a:t>
            </a:r>
          </a:p>
        </p:txBody>
      </p:sp>
      <p:cxnSp>
        <p:nvCxnSpPr>
          <p:cNvPr id="18" name="直線コネクタ 17">
            <a:extLst>
              <a:ext uri="{FF2B5EF4-FFF2-40B4-BE49-F238E27FC236}">
                <a16:creationId xmlns:a16="http://schemas.microsoft.com/office/drawing/2014/main" id="{AD12E158-DE7D-2499-656C-22D85BDA4FD3}"/>
              </a:ext>
            </a:extLst>
          </p:cNvPr>
          <p:cNvCxnSpPr>
            <a:cxnSpLocks/>
          </p:cNvCxnSpPr>
          <p:nvPr/>
        </p:nvCxnSpPr>
        <p:spPr>
          <a:xfrm>
            <a:off x="1033548" y="9421091"/>
            <a:ext cx="816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76EC74D-7894-9837-A871-6422867FA88B}"/>
              </a:ext>
            </a:extLst>
          </p:cNvPr>
          <p:cNvCxnSpPr>
            <a:cxnSpLocks/>
          </p:cNvCxnSpPr>
          <p:nvPr/>
        </p:nvCxnSpPr>
        <p:spPr>
          <a:xfrm>
            <a:off x="6312476" y="8653532"/>
            <a:ext cx="0" cy="3907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6954F820-BC59-BAF4-9ADB-26481DFD6BA4}"/>
              </a:ext>
            </a:extLst>
          </p:cNvPr>
          <p:cNvSpPr txBox="1"/>
          <p:nvPr/>
        </p:nvSpPr>
        <p:spPr>
          <a:xfrm>
            <a:off x="6884325" y="8701260"/>
            <a:ext cx="3012150"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クイズ</a:t>
            </a:r>
          </a:p>
        </p:txBody>
      </p:sp>
      <p:sp>
        <p:nvSpPr>
          <p:cNvPr id="24" name="テキスト ボックス 23">
            <a:extLst>
              <a:ext uri="{FF2B5EF4-FFF2-40B4-BE49-F238E27FC236}">
                <a16:creationId xmlns:a16="http://schemas.microsoft.com/office/drawing/2014/main" id="{95D6AE62-205A-9FEC-0AAF-7B2D6B2DF5ED}"/>
              </a:ext>
            </a:extLst>
          </p:cNvPr>
          <p:cNvSpPr txBox="1"/>
          <p:nvPr/>
        </p:nvSpPr>
        <p:spPr>
          <a:xfrm>
            <a:off x="2826675" y="8717465"/>
            <a:ext cx="3012150"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まとめ</a:t>
            </a:r>
          </a:p>
        </p:txBody>
      </p:sp>
      <p:sp>
        <p:nvSpPr>
          <p:cNvPr id="25" name="テキスト ボックス 24">
            <a:extLst>
              <a:ext uri="{FF2B5EF4-FFF2-40B4-BE49-F238E27FC236}">
                <a16:creationId xmlns:a16="http://schemas.microsoft.com/office/drawing/2014/main" id="{89579E3A-0A2D-DC4F-89A8-ACD4C3A117F1}"/>
              </a:ext>
            </a:extLst>
          </p:cNvPr>
          <p:cNvSpPr txBox="1"/>
          <p:nvPr/>
        </p:nvSpPr>
        <p:spPr>
          <a:xfrm>
            <a:off x="7294017" y="1670531"/>
            <a:ext cx="553998" cy="2632734"/>
          </a:xfrm>
          <a:prstGeom prst="rect">
            <a:avLst/>
          </a:prstGeom>
          <a:noFill/>
        </p:spPr>
        <p:txBody>
          <a:bodyPr vert="eaVert"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小見出し</a:t>
            </a:r>
          </a:p>
        </p:txBody>
      </p:sp>
      <p:sp>
        <p:nvSpPr>
          <p:cNvPr id="26" name="テキスト ボックス 25">
            <a:extLst>
              <a:ext uri="{FF2B5EF4-FFF2-40B4-BE49-F238E27FC236}">
                <a16:creationId xmlns:a16="http://schemas.microsoft.com/office/drawing/2014/main" id="{CC8DE969-3FC8-6124-1642-1F4251C88490}"/>
              </a:ext>
            </a:extLst>
          </p:cNvPr>
          <p:cNvSpPr txBox="1"/>
          <p:nvPr/>
        </p:nvSpPr>
        <p:spPr>
          <a:xfrm>
            <a:off x="5228987" y="1682476"/>
            <a:ext cx="2154436" cy="2795028"/>
          </a:xfrm>
          <a:prstGeom prst="rect">
            <a:avLst/>
          </a:prstGeom>
          <a:noFill/>
        </p:spPr>
        <p:txBody>
          <a:bodyPr vert="eaVert" wrap="square" rtlCol="0">
            <a:spAutoFit/>
          </a:bodyPr>
          <a:lstStyle/>
          <a:p>
            <a:r>
              <a:rPr kumimoji="1" lang="ja-JP" altLang="en-US" sz="1600" dirty="0">
                <a:latin typeface="UD デジタル 教科書体 NP-B" panose="02020700000000000000" pitchFamily="18" charset="-128"/>
                <a:ea typeface="UD デジタル 教科書体 NP-B" panose="02020700000000000000" pitchFamily="18" charset="-128"/>
              </a:rPr>
              <a:t>文章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27" name="テキスト ボックス 26">
            <a:extLst>
              <a:ext uri="{FF2B5EF4-FFF2-40B4-BE49-F238E27FC236}">
                <a16:creationId xmlns:a16="http://schemas.microsoft.com/office/drawing/2014/main" id="{B23A7123-7CB0-352E-19E1-FC37EECDC68F}"/>
              </a:ext>
            </a:extLst>
          </p:cNvPr>
          <p:cNvSpPr txBox="1"/>
          <p:nvPr/>
        </p:nvSpPr>
        <p:spPr>
          <a:xfrm>
            <a:off x="8489329" y="4830650"/>
            <a:ext cx="553998" cy="2632734"/>
          </a:xfrm>
          <a:prstGeom prst="rect">
            <a:avLst/>
          </a:prstGeom>
          <a:noFill/>
        </p:spPr>
        <p:txBody>
          <a:bodyPr vert="eaVert"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小見出し</a:t>
            </a:r>
          </a:p>
        </p:txBody>
      </p:sp>
      <p:sp>
        <p:nvSpPr>
          <p:cNvPr id="28" name="テキスト ボックス 27">
            <a:extLst>
              <a:ext uri="{FF2B5EF4-FFF2-40B4-BE49-F238E27FC236}">
                <a16:creationId xmlns:a16="http://schemas.microsoft.com/office/drawing/2014/main" id="{586399B3-4D01-CF86-CA23-53EF21A70CC1}"/>
              </a:ext>
            </a:extLst>
          </p:cNvPr>
          <p:cNvSpPr txBox="1"/>
          <p:nvPr/>
        </p:nvSpPr>
        <p:spPr>
          <a:xfrm>
            <a:off x="6916742" y="4733214"/>
            <a:ext cx="1661993" cy="3890355"/>
          </a:xfrm>
          <a:prstGeom prst="rect">
            <a:avLst/>
          </a:prstGeom>
          <a:noFill/>
        </p:spPr>
        <p:txBody>
          <a:bodyPr vert="eaVert" wrap="square" rtlCol="0">
            <a:spAutoFit/>
          </a:bodyPr>
          <a:lstStyle/>
          <a:p>
            <a:r>
              <a:rPr kumimoji="1" lang="ja-JP" altLang="en-US" sz="1600" dirty="0">
                <a:latin typeface="UD デジタル 教科書体 NP-B" panose="02020700000000000000" pitchFamily="18" charset="-128"/>
                <a:ea typeface="UD デジタル 教科書体 NP-B" panose="02020700000000000000" pitchFamily="18" charset="-128"/>
              </a:rPr>
              <a:t>文章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29" name="テキスト ボックス 28">
            <a:extLst>
              <a:ext uri="{FF2B5EF4-FFF2-40B4-BE49-F238E27FC236}">
                <a16:creationId xmlns:a16="http://schemas.microsoft.com/office/drawing/2014/main" id="{4343C6A1-0267-F51B-31BB-44881C42A50B}"/>
              </a:ext>
            </a:extLst>
          </p:cNvPr>
          <p:cNvSpPr txBox="1"/>
          <p:nvPr/>
        </p:nvSpPr>
        <p:spPr>
          <a:xfrm>
            <a:off x="6483792" y="9548310"/>
            <a:ext cx="2646878" cy="2978202"/>
          </a:xfrm>
          <a:prstGeom prst="rect">
            <a:avLst/>
          </a:prstGeom>
          <a:noFill/>
        </p:spPr>
        <p:txBody>
          <a:bodyPr vert="eaVert" wrap="square" rtlCol="0">
            <a:spAutoFit/>
          </a:bodyPr>
          <a:lstStyle/>
          <a:p>
            <a:r>
              <a:rPr kumimoji="1" lang="ja-JP" altLang="en-US" sz="1600" dirty="0">
                <a:latin typeface="UD デジタル 教科書体 NP-B" panose="02020700000000000000" pitchFamily="18" charset="-128"/>
                <a:ea typeface="UD デジタル 教科書体 NP-B" panose="02020700000000000000" pitchFamily="18" charset="-128"/>
              </a:rPr>
              <a:t>クイズの問題ああああああああああああああああああああああああああああああああああああああああああ</a:t>
            </a:r>
            <a:endParaRPr kumimoji="1"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①</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②</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③</a:t>
            </a:r>
            <a:endParaRPr kumimoji="1" lang="en-US" altLang="ja-JP" sz="1600" dirty="0">
              <a:latin typeface="UD デジタル 教科書体 NP-B" panose="02020700000000000000" pitchFamily="18" charset="-128"/>
              <a:ea typeface="UD デジタル 教科書体 NP-B" panose="02020700000000000000" pitchFamily="18" charset="-128"/>
            </a:endParaRPr>
          </a:p>
          <a:p>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　　　　　　　　　答え　　　</a:t>
            </a:r>
          </a:p>
        </p:txBody>
      </p:sp>
      <p:sp>
        <p:nvSpPr>
          <p:cNvPr id="30" name="テキスト ボックス 29">
            <a:extLst>
              <a:ext uri="{FF2B5EF4-FFF2-40B4-BE49-F238E27FC236}">
                <a16:creationId xmlns:a16="http://schemas.microsoft.com/office/drawing/2014/main" id="{17232BAE-8887-3FD0-D277-44E99E8B24E3}"/>
              </a:ext>
            </a:extLst>
          </p:cNvPr>
          <p:cNvSpPr txBox="1"/>
          <p:nvPr/>
        </p:nvSpPr>
        <p:spPr>
          <a:xfrm>
            <a:off x="4087382" y="9547485"/>
            <a:ext cx="2154436" cy="2979028"/>
          </a:xfrm>
          <a:prstGeom prst="rect">
            <a:avLst/>
          </a:prstGeom>
          <a:noFill/>
        </p:spPr>
        <p:txBody>
          <a:bodyPr vert="eaVert" wrap="square" rtlCol="0">
            <a:spAutoFit/>
          </a:bodyPr>
          <a:lstStyle/>
          <a:p>
            <a:r>
              <a:rPr kumimoji="1" lang="ja-JP" altLang="en-US" sz="1600" dirty="0">
                <a:latin typeface="UD デジタル 教科書体 NP-B" panose="02020700000000000000" pitchFamily="18" charset="-128"/>
                <a:ea typeface="UD デジタル 教科書体 NP-B" panose="02020700000000000000" pitchFamily="18" charset="-128"/>
              </a:rPr>
              <a:t>文章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cxnSp>
        <p:nvCxnSpPr>
          <p:cNvPr id="2" name="直線コネクタ 1">
            <a:extLst>
              <a:ext uri="{FF2B5EF4-FFF2-40B4-BE49-F238E27FC236}">
                <a16:creationId xmlns:a16="http://schemas.microsoft.com/office/drawing/2014/main" id="{30C58E17-9FD7-5DD9-DBDF-A2600B342982}"/>
              </a:ext>
            </a:extLst>
          </p:cNvPr>
          <p:cNvCxnSpPr>
            <a:cxnSpLocks/>
          </p:cNvCxnSpPr>
          <p:nvPr/>
        </p:nvCxnSpPr>
        <p:spPr>
          <a:xfrm>
            <a:off x="1033548" y="9425351"/>
            <a:ext cx="816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35698416-4687-BB19-03A9-A544FDEA88DE}"/>
              </a:ext>
            </a:extLst>
          </p:cNvPr>
          <p:cNvGrpSpPr/>
          <p:nvPr/>
        </p:nvGrpSpPr>
        <p:grpSpPr>
          <a:xfrm>
            <a:off x="248918" y="6173612"/>
            <a:ext cx="601456" cy="6729789"/>
            <a:chOff x="248918" y="6173612"/>
            <a:chExt cx="601456" cy="6729789"/>
          </a:xfrm>
        </p:grpSpPr>
        <p:sp>
          <p:nvSpPr>
            <p:cNvPr id="45" name="テキスト ボックス 44">
              <a:extLst>
                <a:ext uri="{FF2B5EF4-FFF2-40B4-BE49-F238E27FC236}">
                  <a16:creationId xmlns:a16="http://schemas.microsoft.com/office/drawing/2014/main" id="{B62E2977-8D15-FF45-9EAE-ECC6EE41A8AF}"/>
                </a:ext>
              </a:extLst>
            </p:cNvPr>
            <p:cNvSpPr txBox="1"/>
            <p:nvPr/>
          </p:nvSpPr>
          <p:spPr>
            <a:xfrm>
              <a:off x="288477" y="6194396"/>
              <a:ext cx="492443" cy="6496480"/>
            </a:xfrm>
            <a:prstGeom prst="rect">
              <a:avLst/>
            </a:prstGeom>
            <a:noFill/>
            <a:ln>
              <a:solidFill>
                <a:schemeClr val="tx1"/>
              </a:solidFill>
            </a:ln>
          </p:spPr>
          <p:txBody>
            <a:bodyPr vert="eaVert" wrap="square" lIns="91440" tIns="45720" rIns="91440" bIns="45720" rtlCol="0" anchor="t">
              <a:spAutoFit/>
            </a:bodyPr>
            <a:lstStyle/>
            <a:p>
              <a:r>
                <a:rPr kumimoji="1" lang="ja-JP" altLang="en-US" sz="1200" dirty="0">
                  <a:latin typeface="UD デジタル 教科書体 NP-B"/>
                  <a:ea typeface="UD デジタル 教科書体 NP-B"/>
                </a:rPr>
                <a:t>　　　　　　</a:t>
              </a:r>
              <a:r>
                <a:rPr kumimoji="1" lang="ja-JP" altLang="en-US" sz="2000" dirty="0">
                  <a:latin typeface="UD デジタル 教科書体 NP-B"/>
                  <a:ea typeface="UD デジタル 教科書体 NP-B"/>
                </a:rPr>
                <a:t>　</a:t>
              </a:r>
              <a:r>
                <a:rPr kumimoji="1" lang="ja-JP" altLang="en-US" sz="1200" dirty="0">
                  <a:latin typeface="UD デジタル 教科書体 NP-B"/>
                  <a:ea typeface="UD デジタル 教科書体 NP-B"/>
                </a:rPr>
                <a:t>学校名　　　　　　　　学年　</a:t>
              </a:r>
              <a:r>
                <a:rPr kumimoji="1" lang="ja-JP" altLang="en-US" sz="1000" dirty="0">
                  <a:latin typeface="UD デジタル 教科書体 NP-B"/>
                  <a:ea typeface="UD デジタル 教科書体 NP-B"/>
                </a:rPr>
                <a:t>　　　　　　　　　</a:t>
              </a:r>
              <a:r>
                <a:rPr kumimoji="1" lang="ja-JP" altLang="en-US" sz="1200" dirty="0">
                  <a:latin typeface="UD デジタル 教科書体 NP-B"/>
                  <a:ea typeface="UD デジタル 教科書体 NP-B"/>
                </a:rPr>
                <a:t>　</a:t>
              </a:r>
              <a:endParaRPr lang="ja-JP" dirty="0"/>
            </a:p>
          </p:txBody>
        </p:sp>
        <p:sp>
          <p:nvSpPr>
            <p:cNvPr id="46" name="テキスト ボックス 45">
              <a:extLst>
                <a:ext uri="{FF2B5EF4-FFF2-40B4-BE49-F238E27FC236}">
                  <a16:creationId xmlns:a16="http://schemas.microsoft.com/office/drawing/2014/main" id="{C48CC505-3DB4-CDE1-108E-BAA1F63931DD}"/>
                </a:ext>
              </a:extLst>
            </p:cNvPr>
            <p:cNvSpPr txBox="1"/>
            <p:nvPr/>
          </p:nvSpPr>
          <p:spPr>
            <a:xfrm>
              <a:off x="333437" y="6173612"/>
              <a:ext cx="400110" cy="869950"/>
            </a:xfrm>
            <a:prstGeom prst="rect">
              <a:avLst/>
            </a:prstGeom>
            <a:noFill/>
            <a:ln>
              <a:noFill/>
            </a:ln>
          </p:spPr>
          <p:txBody>
            <a:bodyPr vert="eaVert" wrap="square" lIns="91440" tIns="45720" rIns="91440" bIns="45720" rtlCol="0" anchor="t">
              <a:spAutoFit/>
            </a:bodyPr>
            <a:lstStyle/>
            <a:p>
              <a:r>
                <a:rPr kumimoji="1" lang="ja-JP" altLang="en-US" sz="1400" dirty="0">
                  <a:latin typeface="UD デジタル 教科書体 NP-B"/>
                  <a:ea typeface="UD デジタル 教科書体 NP-B"/>
                </a:rPr>
                <a:t>ああああ</a:t>
              </a:r>
              <a:endParaRPr kumimoji="1" lang="en-US" altLang="ja-JP" sz="1400" dirty="0">
                <a:latin typeface="UD デジタル 教科書体 NP-B"/>
                <a:ea typeface="UD デジタル 教科書体 NP-B"/>
              </a:endParaRPr>
            </a:p>
          </p:txBody>
        </p:sp>
        <p:cxnSp>
          <p:nvCxnSpPr>
            <p:cNvPr id="47" name="直線コネクタ 46">
              <a:extLst>
                <a:ext uri="{FF2B5EF4-FFF2-40B4-BE49-F238E27FC236}">
                  <a16:creationId xmlns:a16="http://schemas.microsoft.com/office/drawing/2014/main" id="{F7C43E79-0135-BE21-0B50-534761995A16}"/>
                </a:ext>
              </a:extLst>
            </p:cNvPr>
            <p:cNvCxnSpPr>
              <a:cxnSpLocks/>
            </p:cNvCxnSpPr>
            <p:nvPr/>
          </p:nvCxnSpPr>
          <p:spPr>
            <a:xfrm>
              <a:off x="288470" y="7357211"/>
              <a:ext cx="492448"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4700F49D-CFD9-2375-7613-9E21EA621F5D}"/>
                </a:ext>
              </a:extLst>
            </p:cNvPr>
            <p:cNvCxnSpPr>
              <a:cxnSpLocks/>
            </p:cNvCxnSpPr>
            <p:nvPr/>
          </p:nvCxnSpPr>
          <p:spPr>
            <a:xfrm>
              <a:off x="288470" y="9020388"/>
              <a:ext cx="492448" cy="0"/>
            </a:xfrm>
            <a:prstGeom prst="line">
              <a:avLst/>
            </a:prstGeom>
            <a:ln w="9525"/>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2DC2DDB7-302F-F398-15A4-E6CA06CB1BAA}"/>
                </a:ext>
              </a:extLst>
            </p:cNvPr>
            <p:cNvCxnSpPr>
              <a:cxnSpLocks/>
            </p:cNvCxnSpPr>
            <p:nvPr/>
          </p:nvCxnSpPr>
          <p:spPr>
            <a:xfrm>
              <a:off x="288470" y="9930437"/>
              <a:ext cx="492448" cy="0"/>
            </a:xfrm>
            <a:prstGeom prst="line">
              <a:avLst/>
            </a:prstGeom>
            <a:ln w="9525"/>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FE96312F-F30F-D092-AB90-C0AC2BF3A447}"/>
                </a:ext>
              </a:extLst>
            </p:cNvPr>
            <p:cNvSpPr txBox="1"/>
            <p:nvPr/>
          </p:nvSpPr>
          <p:spPr>
            <a:xfrm>
              <a:off x="342543" y="9930437"/>
              <a:ext cx="507831" cy="2784646"/>
            </a:xfrm>
            <a:prstGeom prst="rect">
              <a:avLst/>
            </a:prstGeom>
            <a:noFill/>
            <a:ln>
              <a:noFill/>
            </a:ln>
          </p:spPr>
          <p:txBody>
            <a:bodyPr vert="eaVert" wrap="square" lIns="91440" tIns="45720" rIns="91440" bIns="45720" rtlCol="0" anchor="t">
              <a:spAutoFit/>
            </a:bodyPr>
            <a:lstStyle/>
            <a:p>
              <a:r>
                <a:rPr kumimoji="1" lang="ja-JP" altLang="en-US" sz="800" dirty="0">
                  <a:latin typeface="UD デジタル 教科書体 NP-B"/>
                  <a:ea typeface="UD デジタル 教科書体 NP-B"/>
                </a:rPr>
                <a:t>（もしくはニックネーム）</a:t>
              </a:r>
              <a:r>
                <a:rPr kumimoji="1" lang="ja-JP" altLang="en-US" sz="900" dirty="0">
                  <a:latin typeface="UD デジタル 教科書体 NP-B"/>
                  <a:ea typeface="UD デジタル 教科書体 NP-B"/>
                </a:rPr>
                <a:t>　　　　</a:t>
              </a:r>
              <a:endParaRPr kumimoji="1" lang="en-US" altLang="ja-JP" sz="900" dirty="0">
                <a:latin typeface="UD デジタル 教科書体 NP-B"/>
                <a:ea typeface="UD デジタル 教科書体 NP-B"/>
              </a:endParaRPr>
            </a:p>
            <a:p>
              <a:r>
                <a:rPr kumimoji="1" lang="ja-JP" altLang="en-US" sz="1200" dirty="0">
                  <a:latin typeface="UD デジタル 教科書体 NP-B"/>
                  <a:ea typeface="UD デジタル 教科書体 NP-B"/>
                </a:rPr>
                <a:t>名前</a:t>
              </a:r>
              <a:endParaRPr kumimoji="1" lang="en-US" altLang="ja-JP" sz="1200" dirty="0">
                <a:latin typeface="UD デジタル 教科書体 NP-B"/>
                <a:ea typeface="UD デジタル 教科書体 NP-B"/>
              </a:endParaRPr>
            </a:p>
          </p:txBody>
        </p:sp>
        <p:sp>
          <p:nvSpPr>
            <p:cNvPr id="51" name="テキスト ボックス 50">
              <a:extLst>
                <a:ext uri="{FF2B5EF4-FFF2-40B4-BE49-F238E27FC236}">
                  <a16:creationId xmlns:a16="http://schemas.microsoft.com/office/drawing/2014/main" id="{7442A1AB-59C1-A065-EE3C-2480B7901B2A}"/>
                </a:ext>
              </a:extLst>
            </p:cNvPr>
            <p:cNvSpPr txBox="1"/>
            <p:nvPr/>
          </p:nvSpPr>
          <p:spPr>
            <a:xfrm>
              <a:off x="253350" y="6949642"/>
              <a:ext cx="553998" cy="486395"/>
            </a:xfrm>
            <a:prstGeom prst="rect">
              <a:avLst/>
            </a:prstGeom>
            <a:noFill/>
            <a:ln>
              <a:noFill/>
            </a:ln>
          </p:spPr>
          <p:txBody>
            <a:bodyPr vert="eaVert" wrap="square" lIns="91440" tIns="45720" rIns="91440" bIns="45720" rtlCol="0" anchor="t">
              <a:spAutoFit/>
            </a:bodyPr>
            <a:lstStyle/>
            <a:p>
              <a:r>
                <a:rPr kumimoji="1" lang="ja-JP" altLang="en-US" sz="1200" dirty="0">
                  <a:latin typeface="UD デジタル 教科書体 NP-B"/>
                  <a:ea typeface="UD デジタル 教科書体 NP-B"/>
                </a:rPr>
                <a:t>都道</a:t>
              </a:r>
              <a:endParaRPr kumimoji="1" lang="en-US" altLang="ja-JP" sz="1200" dirty="0">
                <a:latin typeface="UD デジタル 教科書体 NP-B"/>
                <a:ea typeface="UD デジタル 教科書体 NP-B"/>
              </a:endParaRPr>
            </a:p>
            <a:p>
              <a:r>
                <a:rPr kumimoji="1" lang="ja-JP" altLang="en-US" sz="1200" dirty="0">
                  <a:latin typeface="UD デジタル 教科書体 NP-B"/>
                  <a:ea typeface="UD デジタル 教科書体 NP-B"/>
                </a:rPr>
                <a:t>府県</a:t>
              </a:r>
              <a:endParaRPr lang="ja-JP" dirty="0"/>
            </a:p>
          </p:txBody>
        </p:sp>
        <p:sp>
          <p:nvSpPr>
            <p:cNvPr id="52" name="楕円 51">
              <a:extLst>
                <a:ext uri="{FF2B5EF4-FFF2-40B4-BE49-F238E27FC236}">
                  <a16:creationId xmlns:a16="http://schemas.microsoft.com/office/drawing/2014/main" id="{3B787AD5-1AF9-7667-B048-B3B097B5DE29}"/>
                </a:ext>
              </a:extLst>
            </p:cNvPr>
            <p:cNvSpPr/>
            <p:nvPr/>
          </p:nvSpPr>
          <p:spPr>
            <a:xfrm>
              <a:off x="342543" y="7123454"/>
              <a:ext cx="194088" cy="203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18EFD09E-BC24-0ACF-A131-3A779C3CC573}"/>
                </a:ext>
              </a:extLst>
            </p:cNvPr>
            <p:cNvSpPr txBox="1"/>
            <p:nvPr/>
          </p:nvSpPr>
          <p:spPr>
            <a:xfrm>
              <a:off x="341121" y="7952749"/>
              <a:ext cx="400110" cy="869950"/>
            </a:xfrm>
            <a:prstGeom prst="rect">
              <a:avLst/>
            </a:prstGeom>
            <a:noFill/>
            <a:ln>
              <a:noFill/>
            </a:ln>
          </p:spPr>
          <p:txBody>
            <a:bodyPr vert="eaVert" wrap="square" lIns="91440" tIns="45720" rIns="91440" bIns="45720" rtlCol="0" anchor="t">
              <a:spAutoFit/>
            </a:bodyPr>
            <a:lstStyle/>
            <a:p>
              <a:r>
                <a:rPr kumimoji="1" lang="ja-JP" altLang="en-US" sz="1400" dirty="0">
                  <a:latin typeface="UD デジタル 教科書体 NP-B"/>
                  <a:ea typeface="UD デジタル 教科書体 NP-B"/>
                </a:rPr>
                <a:t>ああああ</a:t>
              </a:r>
              <a:endParaRPr kumimoji="1" lang="en-US" altLang="ja-JP" sz="1400" dirty="0">
                <a:latin typeface="UD デジタル 教科書体 NP-B"/>
                <a:ea typeface="UD デジタル 教科書体 NP-B"/>
              </a:endParaRPr>
            </a:p>
          </p:txBody>
        </p:sp>
        <p:sp>
          <p:nvSpPr>
            <p:cNvPr id="54" name="テキスト ボックス 53">
              <a:extLst>
                <a:ext uri="{FF2B5EF4-FFF2-40B4-BE49-F238E27FC236}">
                  <a16:creationId xmlns:a16="http://schemas.microsoft.com/office/drawing/2014/main" id="{4B2E1D29-CFA3-8A24-C3AC-812B3881E2C0}"/>
                </a:ext>
              </a:extLst>
            </p:cNvPr>
            <p:cNvSpPr txBox="1"/>
            <p:nvPr/>
          </p:nvSpPr>
          <p:spPr>
            <a:xfrm>
              <a:off x="333437" y="9495461"/>
              <a:ext cx="400110" cy="869950"/>
            </a:xfrm>
            <a:prstGeom prst="rect">
              <a:avLst/>
            </a:prstGeom>
            <a:noFill/>
            <a:ln>
              <a:noFill/>
            </a:ln>
          </p:spPr>
          <p:txBody>
            <a:bodyPr vert="eaVert" wrap="square" lIns="91440" tIns="45720" rIns="91440" bIns="45720" rtlCol="0" anchor="t">
              <a:spAutoFit/>
            </a:bodyPr>
            <a:lstStyle/>
            <a:p>
              <a:r>
                <a:rPr kumimoji="1" lang="ja-JP" altLang="en-US" sz="1400" dirty="0">
                  <a:latin typeface="UD デジタル 教科書体 NP-B"/>
                  <a:ea typeface="UD デジタル 教科書体 NP-B"/>
                </a:rPr>
                <a:t>１</a:t>
              </a:r>
              <a:endParaRPr kumimoji="1" lang="en-US" altLang="ja-JP" sz="1400" dirty="0">
                <a:latin typeface="UD デジタル 教科書体 NP-B"/>
                <a:ea typeface="UD デジタル 教科書体 NP-B"/>
              </a:endParaRPr>
            </a:p>
          </p:txBody>
        </p:sp>
        <p:sp>
          <p:nvSpPr>
            <p:cNvPr id="55" name="テキスト ボックス 54">
              <a:extLst>
                <a:ext uri="{FF2B5EF4-FFF2-40B4-BE49-F238E27FC236}">
                  <a16:creationId xmlns:a16="http://schemas.microsoft.com/office/drawing/2014/main" id="{EFEF2705-1CD4-5A3C-D92B-95FF7A50B59E}"/>
                </a:ext>
              </a:extLst>
            </p:cNvPr>
            <p:cNvSpPr txBox="1"/>
            <p:nvPr/>
          </p:nvSpPr>
          <p:spPr>
            <a:xfrm>
              <a:off x="248918" y="10665796"/>
              <a:ext cx="461665" cy="2237605"/>
            </a:xfrm>
            <a:prstGeom prst="rect">
              <a:avLst/>
            </a:prstGeom>
            <a:noFill/>
            <a:ln>
              <a:noFill/>
            </a:ln>
          </p:spPr>
          <p:txBody>
            <a:bodyPr vert="eaVert" wrap="square" lIns="91440" tIns="45720" rIns="91440" bIns="45720" rtlCol="0" anchor="t">
              <a:spAutoFit/>
            </a:bodyPr>
            <a:lstStyle/>
            <a:p>
              <a:r>
                <a:rPr kumimoji="1" lang="ja-JP" altLang="en-US" dirty="0">
                  <a:latin typeface="UD デジタル 教科書体 NP-B"/>
                  <a:ea typeface="UD デジタル 教科書体 NP-B"/>
                </a:rPr>
                <a:t>ああああああああ</a:t>
              </a:r>
              <a:endParaRPr kumimoji="1" lang="en-US" altLang="ja-JP" dirty="0">
                <a:latin typeface="UD デジタル 教科書体 NP-B"/>
                <a:ea typeface="UD デジタル 教科書体 NP-B"/>
              </a:endParaRPr>
            </a:p>
          </p:txBody>
        </p:sp>
      </p:grpSp>
    </p:spTree>
    <p:extLst>
      <p:ext uri="{BB962C8B-B14F-4D97-AF65-F5344CB8AC3E}">
        <p14:creationId xmlns:p14="http://schemas.microsoft.com/office/powerpoint/2010/main" val="348559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ED13FA7-E29C-EDF8-ED79-B2919AACE8A8}"/>
              </a:ext>
            </a:extLst>
          </p:cNvPr>
          <p:cNvSpPr/>
          <p:nvPr/>
        </p:nvSpPr>
        <p:spPr>
          <a:xfrm>
            <a:off x="881149" y="349132"/>
            <a:ext cx="8462356" cy="12336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5F62E97-6116-94DE-F0BA-2252C73C8F19}"/>
              </a:ext>
            </a:extLst>
          </p:cNvPr>
          <p:cNvSpPr/>
          <p:nvPr/>
        </p:nvSpPr>
        <p:spPr>
          <a:xfrm>
            <a:off x="8049490" y="706552"/>
            <a:ext cx="1141614" cy="38404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2D33387-548C-4E7D-9543-B77FBDA63392}"/>
              </a:ext>
            </a:extLst>
          </p:cNvPr>
          <p:cNvSpPr/>
          <p:nvPr/>
        </p:nvSpPr>
        <p:spPr>
          <a:xfrm>
            <a:off x="1022465" y="723163"/>
            <a:ext cx="6907877" cy="38404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26B956F-5149-FDAE-6CEC-23D9D684329A}"/>
              </a:ext>
            </a:extLst>
          </p:cNvPr>
          <p:cNvSpPr/>
          <p:nvPr/>
        </p:nvSpPr>
        <p:spPr>
          <a:xfrm>
            <a:off x="1022465" y="4655078"/>
            <a:ext cx="8179723" cy="390701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BFDEA33-D34A-EF5D-DBC9-D00B245D1D4A}"/>
              </a:ext>
            </a:extLst>
          </p:cNvPr>
          <p:cNvSpPr/>
          <p:nvPr/>
        </p:nvSpPr>
        <p:spPr>
          <a:xfrm>
            <a:off x="1022465" y="8653532"/>
            <a:ext cx="8179723" cy="390701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9FBD3CC-7634-A469-A398-FDF7C1670906}"/>
              </a:ext>
            </a:extLst>
          </p:cNvPr>
          <p:cNvSpPr txBox="1"/>
          <p:nvPr/>
        </p:nvSpPr>
        <p:spPr>
          <a:xfrm>
            <a:off x="8250965" y="1005815"/>
            <a:ext cx="738664" cy="3773974"/>
          </a:xfrm>
          <a:prstGeom prst="rect">
            <a:avLst/>
          </a:prstGeom>
          <a:noFill/>
        </p:spPr>
        <p:txBody>
          <a:bodyPr vert="eaVert" wrap="square" rtlCol="0">
            <a:spAutoFit/>
          </a:bodyPr>
          <a:lstStyle/>
          <a:p>
            <a:r>
              <a:rPr kumimoji="1" lang="ja-JP" altLang="en-US" sz="3600" dirty="0"/>
              <a:t>　　　　</a:t>
            </a:r>
            <a:r>
              <a:rPr kumimoji="1" lang="ja-JP" altLang="en-US" sz="3600" dirty="0">
                <a:latin typeface="UD デジタル 教科書体 NP-B" panose="02020700000000000000" pitchFamily="18" charset="-128"/>
                <a:ea typeface="UD デジタル 教科書体 NP-B" panose="02020700000000000000" pitchFamily="18" charset="-128"/>
              </a:rPr>
              <a:t>　新聞</a:t>
            </a:r>
          </a:p>
        </p:txBody>
      </p:sp>
      <p:cxnSp>
        <p:nvCxnSpPr>
          <p:cNvPr id="13" name="直線コネクタ 12">
            <a:extLst>
              <a:ext uri="{FF2B5EF4-FFF2-40B4-BE49-F238E27FC236}">
                <a16:creationId xmlns:a16="http://schemas.microsoft.com/office/drawing/2014/main" id="{30492FBC-329D-E078-3323-A1493DD2FDC7}"/>
              </a:ext>
            </a:extLst>
          </p:cNvPr>
          <p:cNvCxnSpPr/>
          <p:nvPr/>
        </p:nvCxnSpPr>
        <p:spPr>
          <a:xfrm>
            <a:off x="1022465" y="1496291"/>
            <a:ext cx="69078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4C245BBF-13FD-B831-606E-58F22A7B0793}"/>
              </a:ext>
            </a:extLst>
          </p:cNvPr>
          <p:cNvSpPr txBox="1"/>
          <p:nvPr/>
        </p:nvSpPr>
        <p:spPr>
          <a:xfrm>
            <a:off x="3912176" y="367497"/>
            <a:ext cx="2400300"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　　　　　　新聞</a:t>
            </a:r>
          </a:p>
        </p:txBody>
      </p:sp>
      <p:sp>
        <p:nvSpPr>
          <p:cNvPr id="16" name="テキスト ボックス 15">
            <a:extLst>
              <a:ext uri="{FF2B5EF4-FFF2-40B4-BE49-F238E27FC236}">
                <a16:creationId xmlns:a16="http://schemas.microsoft.com/office/drawing/2014/main" id="{36C0BDEF-16D7-83A4-7B8F-FAC54139AF36}"/>
              </a:ext>
            </a:extLst>
          </p:cNvPr>
          <p:cNvSpPr txBox="1"/>
          <p:nvPr/>
        </p:nvSpPr>
        <p:spPr>
          <a:xfrm>
            <a:off x="7763308" y="413663"/>
            <a:ext cx="1713978"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　　月　日</a:t>
            </a:r>
            <a:r>
              <a:rPr kumimoji="1" lang="en-US" altLang="ja-JP" sz="1200" dirty="0">
                <a:latin typeface="UD デジタル 教科書体 NP-B" panose="02020700000000000000" pitchFamily="18" charset="-128"/>
                <a:ea typeface="UD デジタル 教科書体 NP-B" panose="02020700000000000000" pitchFamily="18" charset="-128"/>
              </a:rPr>
              <a:t>(</a:t>
            </a:r>
            <a:r>
              <a:rPr kumimoji="1" lang="ja-JP" altLang="en-US" sz="1200" dirty="0">
                <a:latin typeface="UD デジタル 教科書体 NP-B" panose="02020700000000000000" pitchFamily="18" charset="-128"/>
                <a:ea typeface="UD デジタル 教科書体 NP-B" panose="02020700000000000000" pitchFamily="18" charset="-128"/>
              </a:rPr>
              <a:t>　</a:t>
            </a:r>
            <a:r>
              <a:rPr kumimoji="1" lang="en-US" altLang="ja-JP" sz="1200" dirty="0">
                <a:latin typeface="UD デジタル 教科書体 NP-B" panose="02020700000000000000" pitchFamily="18" charset="-128"/>
                <a:ea typeface="UD デジタル 教科書体 NP-B" panose="02020700000000000000" pitchFamily="18" charset="-128"/>
              </a:rPr>
              <a:t>)</a:t>
            </a:r>
            <a:r>
              <a:rPr kumimoji="1" lang="ja-JP" altLang="en-US" sz="1200" dirty="0">
                <a:latin typeface="UD デジタル 教科書体 NP-B" panose="02020700000000000000" pitchFamily="18" charset="-128"/>
                <a:ea typeface="UD デジタル 教科書体 NP-B" panose="02020700000000000000" pitchFamily="18" charset="-128"/>
              </a:rPr>
              <a:t>発行</a:t>
            </a:r>
          </a:p>
        </p:txBody>
      </p:sp>
      <p:cxnSp>
        <p:nvCxnSpPr>
          <p:cNvPr id="18" name="直線コネクタ 17">
            <a:extLst>
              <a:ext uri="{FF2B5EF4-FFF2-40B4-BE49-F238E27FC236}">
                <a16:creationId xmlns:a16="http://schemas.microsoft.com/office/drawing/2014/main" id="{AD12E158-DE7D-2499-656C-22D85BDA4FD3}"/>
              </a:ext>
            </a:extLst>
          </p:cNvPr>
          <p:cNvCxnSpPr>
            <a:cxnSpLocks/>
          </p:cNvCxnSpPr>
          <p:nvPr/>
        </p:nvCxnSpPr>
        <p:spPr>
          <a:xfrm>
            <a:off x="1033548" y="9421091"/>
            <a:ext cx="8168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76EC74D-7894-9837-A871-6422867FA88B}"/>
              </a:ext>
            </a:extLst>
          </p:cNvPr>
          <p:cNvCxnSpPr>
            <a:cxnSpLocks/>
          </p:cNvCxnSpPr>
          <p:nvPr/>
        </p:nvCxnSpPr>
        <p:spPr>
          <a:xfrm>
            <a:off x="6312476" y="8653532"/>
            <a:ext cx="0" cy="3907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89CB53BA-53C8-978E-B6BA-84836313A8E4}"/>
              </a:ext>
            </a:extLst>
          </p:cNvPr>
          <p:cNvGrpSpPr/>
          <p:nvPr/>
        </p:nvGrpSpPr>
        <p:grpSpPr>
          <a:xfrm>
            <a:off x="222546" y="6201185"/>
            <a:ext cx="587945" cy="6553885"/>
            <a:chOff x="238008" y="6226146"/>
            <a:chExt cx="587945" cy="6553885"/>
          </a:xfrm>
        </p:grpSpPr>
        <p:sp>
          <p:nvSpPr>
            <p:cNvPr id="29" name="テキスト ボックス 28">
              <a:extLst>
                <a:ext uri="{FF2B5EF4-FFF2-40B4-BE49-F238E27FC236}">
                  <a16:creationId xmlns:a16="http://schemas.microsoft.com/office/drawing/2014/main" id="{A262334A-7F93-49E8-6904-741A4D522E7E}"/>
                </a:ext>
              </a:extLst>
            </p:cNvPr>
            <p:cNvSpPr txBox="1"/>
            <p:nvPr/>
          </p:nvSpPr>
          <p:spPr>
            <a:xfrm>
              <a:off x="268788" y="6226146"/>
              <a:ext cx="492443" cy="6496480"/>
            </a:xfrm>
            <a:prstGeom prst="rect">
              <a:avLst/>
            </a:prstGeom>
            <a:noFill/>
            <a:ln>
              <a:solidFill>
                <a:schemeClr val="tx1"/>
              </a:solidFill>
            </a:ln>
          </p:spPr>
          <p:txBody>
            <a:bodyPr vert="eaVert" wrap="square" lIns="91440" tIns="45720" rIns="91440" bIns="45720" rtlCol="0" anchor="t">
              <a:spAutoFit/>
            </a:bodyPr>
            <a:lstStyle/>
            <a:p>
              <a:r>
                <a:rPr kumimoji="1" lang="ja-JP" altLang="en-US" sz="1200" dirty="0">
                  <a:latin typeface="UD デジタル 教科書体 NP-B"/>
                  <a:ea typeface="UD デジタル 教科書体 NP-B"/>
                </a:rPr>
                <a:t>　　　　　　</a:t>
              </a:r>
              <a:r>
                <a:rPr kumimoji="1" lang="ja-JP" altLang="en-US" sz="2000" dirty="0">
                  <a:latin typeface="UD デジタル 教科書体 NP-B"/>
                  <a:ea typeface="UD デジタル 教科書体 NP-B"/>
                </a:rPr>
                <a:t>　</a:t>
              </a:r>
              <a:r>
                <a:rPr kumimoji="1" lang="ja-JP" altLang="en-US" sz="1200" dirty="0">
                  <a:latin typeface="UD デジタル 教科書体 NP-B"/>
                  <a:ea typeface="UD デジタル 教科書体 NP-B"/>
                </a:rPr>
                <a:t>学校名　　　　　　　　学年　</a:t>
              </a:r>
              <a:r>
                <a:rPr kumimoji="1" lang="ja-JP" altLang="en-US" sz="1000" dirty="0">
                  <a:latin typeface="UD デジタル 教科書体 NP-B"/>
                  <a:ea typeface="UD デジタル 教科書体 NP-B"/>
                </a:rPr>
                <a:t>　　　　　　　　　</a:t>
              </a:r>
              <a:r>
                <a:rPr kumimoji="1" lang="ja-JP" altLang="en-US" sz="1200" dirty="0">
                  <a:latin typeface="UD デジタル 教科書体 NP-B"/>
                  <a:ea typeface="UD デジタル 教科書体 NP-B"/>
                </a:rPr>
                <a:t>　</a:t>
              </a:r>
              <a:endParaRPr lang="ja-JP" dirty="0"/>
            </a:p>
          </p:txBody>
        </p:sp>
        <p:sp>
          <p:nvSpPr>
            <p:cNvPr id="30" name="テキスト ボックス 29">
              <a:extLst>
                <a:ext uri="{FF2B5EF4-FFF2-40B4-BE49-F238E27FC236}">
                  <a16:creationId xmlns:a16="http://schemas.microsoft.com/office/drawing/2014/main" id="{E6C9F183-345B-5B9A-C2E3-9CF50A775041}"/>
                </a:ext>
              </a:extLst>
            </p:cNvPr>
            <p:cNvSpPr txBox="1"/>
            <p:nvPr/>
          </p:nvSpPr>
          <p:spPr>
            <a:xfrm>
              <a:off x="238008" y="6226146"/>
              <a:ext cx="553998" cy="1080265"/>
            </a:xfrm>
            <a:prstGeom prst="rect">
              <a:avLst/>
            </a:prstGeom>
            <a:noFill/>
            <a:ln>
              <a:noFill/>
            </a:ln>
          </p:spPr>
          <p:txBody>
            <a:bodyPr vert="eaVert" wrap="square" lIns="91440" tIns="45720" rIns="91440" bIns="45720" rtlCol="0" anchor="t">
              <a:spAutoFit/>
            </a:bodyPr>
            <a:lstStyle/>
            <a:p>
              <a:r>
                <a:rPr kumimoji="1" lang="ja-JP" altLang="en-US" sz="1200" dirty="0">
                  <a:latin typeface="UD デジタル 教科書体 NP-B"/>
                  <a:ea typeface="UD デジタル 教科書体 NP-B"/>
                </a:rPr>
                <a:t>　　　　都道</a:t>
              </a:r>
              <a:endParaRPr kumimoji="1" lang="en-US" altLang="ja-JP" sz="1200" dirty="0">
                <a:latin typeface="UD デジタル 教科書体 NP-B"/>
                <a:ea typeface="UD デジタル 教科書体 NP-B"/>
              </a:endParaRPr>
            </a:p>
            <a:p>
              <a:r>
                <a:rPr kumimoji="1" lang="ja-JP" altLang="en-US" sz="1200" dirty="0">
                  <a:latin typeface="UD デジタル 教科書体 NP-B"/>
                  <a:ea typeface="UD デジタル 教科書体 NP-B"/>
                </a:rPr>
                <a:t>　　　　府県</a:t>
              </a:r>
              <a:endParaRPr lang="ja-JP" dirty="0"/>
            </a:p>
          </p:txBody>
        </p:sp>
        <p:cxnSp>
          <p:nvCxnSpPr>
            <p:cNvPr id="31" name="直線コネクタ 30">
              <a:extLst>
                <a:ext uri="{FF2B5EF4-FFF2-40B4-BE49-F238E27FC236}">
                  <a16:creationId xmlns:a16="http://schemas.microsoft.com/office/drawing/2014/main" id="{F13C7A1C-98FB-280B-B74D-A3EF841755F2}"/>
                </a:ext>
              </a:extLst>
            </p:cNvPr>
            <p:cNvCxnSpPr>
              <a:cxnSpLocks/>
            </p:cNvCxnSpPr>
            <p:nvPr/>
          </p:nvCxnSpPr>
          <p:spPr>
            <a:xfrm>
              <a:off x="268783" y="7306411"/>
              <a:ext cx="492448"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2501898D-6B26-C55E-7A74-32B3B88C45CB}"/>
                </a:ext>
              </a:extLst>
            </p:cNvPr>
            <p:cNvCxnSpPr>
              <a:cxnSpLocks/>
            </p:cNvCxnSpPr>
            <p:nvPr/>
          </p:nvCxnSpPr>
          <p:spPr>
            <a:xfrm>
              <a:off x="268783" y="9052138"/>
              <a:ext cx="492448" cy="0"/>
            </a:xfrm>
            <a:prstGeom prst="line">
              <a:avLst/>
            </a:prstGeom>
            <a:ln w="9525"/>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02FE10FD-2B77-1C8A-3D0B-E43F3F71577B}"/>
                </a:ext>
              </a:extLst>
            </p:cNvPr>
            <p:cNvCxnSpPr>
              <a:cxnSpLocks/>
            </p:cNvCxnSpPr>
            <p:nvPr/>
          </p:nvCxnSpPr>
          <p:spPr>
            <a:xfrm>
              <a:off x="268783" y="10012987"/>
              <a:ext cx="492448" cy="0"/>
            </a:xfrm>
            <a:prstGeom prst="line">
              <a:avLst/>
            </a:prstGeom>
            <a:ln w="9525"/>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B5F5E1A-BAA7-0573-0567-991B8347E775}"/>
                </a:ext>
              </a:extLst>
            </p:cNvPr>
            <p:cNvSpPr txBox="1"/>
            <p:nvPr/>
          </p:nvSpPr>
          <p:spPr>
            <a:xfrm>
              <a:off x="318122" y="9995385"/>
              <a:ext cx="507831" cy="2784646"/>
            </a:xfrm>
            <a:prstGeom prst="rect">
              <a:avLst/>
            </a:prstGeom>
            <a:noFill/>
            <a:ln>
              <a:noFill/>
            </a:ln>
          </p:spPr>
          <p:txBody>
            <a:bodyPr vert="eaVert" wrap="square" lIns="91440" tIns="45720" rIns="91440" bIns="45720" rtlCol="0" anchor="t">
              <a:spAutoFit/>
            </a:bodyPr>
            <a:lstStyle/>
            <a:p>
              <a:r>
                <a:rPr kumimoji="1" lang="ja-JP" altLang="en-US" sz="800" dirty="0">
                  <a:latin typeface="UD デジタル 教科書体 NP-B"/>
                  <a:ea typeface="UD デジタル 教科書体 NP-B"/>
                </a:rPr>
                <a:t>（もしくはニックネーム）</a:t>
              </a:r>
              <a:r>
                <a:rPr kumimoji="1" lang="ja-JP" altLang="en-US" sz="900" dirty="0">
                  <a:latin typeface="UD デジタル 教科書体 NP-B"/>
                  <a:ea typeface="UD デジタル 教科書体 NP-B"/>
                </a:rPr>
                <a:t>　　　　</a:t>
              </a:r>
              <a:endParaRPr kumimoji="1" lang="en-US" altLang="ja-JP" sz="900" dirty="0">
                <a:latin typeface="UD デジタル 教科書体 NP-B"/>
                <a:ea typeface="UD デジタル 教科書体 NP-B"/>
              </a:endParaRPr>
            </a:p>
            <a:p>
              <a:r>
                <a:rPr kumimoji="1" lang="ja-JP" altLang="en-US" sz="1200" dirty="0">
                  <a:latin typeface="UD デジタル 教科書体 NP-B"/>
                  <a:ea typeface="UD デジタル 教科書体 NP-B"/>
                </a:rPr>
                <a:t>名前</a:t>
              </a:r>
              <a:endParaRPr kumimoji="1" lang="en-US" altLang="ja-JP" sz="1200" dirty="0">
                <a:latin typeface="UD デジタル 教科書体 NP-B"/>
                <a:ea typeface="UD デジタル 教科書体 NP-B"/>
              </a:endParaRPr>
            </a:p>
          </p:txBody>
        </p:sp>
      </p:grpSp>
    </p:spTree>
    <p:extLst>
      <p:ext uri="{BB962C8B-B14F-4D97-AF65-F5344CB8AC3E}">
        <p14:creationId xmlns:p14="http://schemas.microsoft.com/office/powerpoint/2010/main" val="34741790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3C3556127BE5B43BD9A5216E4E01671" ma:contentTypeVersion="11" ma:contentTypeDescription="新しいドキュメントを作成します。" ma:contentTypeScope="" ma:versionID="94585293624e773f98ec5e4fd4c79554">
  <xsd:schema xmlns:xsd="http://www.w3.org/2001/XMLSchema" xmlns:xs="http://www.w3.org/2001/XMLSchema" xmlns:p="http://schemas.microsoft.com/office/2006/metadata/properties" xmlns:ns2="d6281d40-41cb-4142-ba52-7487236834b7" xmlns:ns3="e50b51d2-d3ba-4b86-8359-7bdfdfa3402a" targetNamespace="http://schemas.microsoft.com/office/2006/metadata/properties" ma:root="true" ma:fieldsID="d858ff82838504042dbad4f87ddf7607" ns2:_="" ns3:_="">
    <xsd:import namespace="d6281d40-41cb-4142-ba52-7487236834b7"/>
    <xsd:import namespace="e50b51d2-d3ba-4b86-8359-7bdfdfa3402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81d40-41cb-4142-ba52-748723683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30f560ff-bc37-476e-b0f3-5052b815f4c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0b51d2-d3ba-4b86-8359-7bdfdfa3402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f97b501-41e2-4757-8011-e226f91fb9d7}" ma:internalName="TaxCatchAll" ma:showField="CatchAllData" ma:web="e50b51d2-d3ba-4b86-8359-7bdfdfa3402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276C68-AAF6-4C0C-9B87-6AEF9B65E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81d40-41cb-4142-ba52-7487236834b7"/>
    <ds:schemaRef ds:uri="e50b51d2-d3ba-4b86-8359-7bdfdfa340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4D6D5-9126-4039-9B56-F6E33C77E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TotalTime>
  <Words>242</Words>
  <Application>Microsoft Office PowerPoint</Application>
  <PresentationFormat>A3 297x420 mm</PresentationFormat>
  <Paragraphs>35</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UD デジタル 教科書体 NP-B</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水谷 映美</dc:creator>
  <cp:lastModifiedBy>小林 祐太</cp:lastModifiedBy>
  <cp:revision>34</cp:revision>
  <dcterms:created xsi:type="dcterms:W3CDTF">2022-12-20T14:59:21Z</dcterms:created>
  <dcterms:modified xsi:type="dcterms:W3CDTF">2023-01-12T03:44:14Z</dcterms:modified>
</cp:coreProperties>
</file>