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</p:sldIdLst>
  <p:sldSz cx="10693400" cy="7556500"/>
  <p:notesSz cx="6858000" cy="9144000"/>
  <p:embeddedFontLst>
    <p:embeddedFont>
      <p:font typeface="Ipaex Mincho" panose="020B0600070205080204" charset="-128"/>
      <p:regular r:id="rId4"/>
    </p:embeddedFont>
    <p:embeddedFont>
      <p:font typeface="Noto Sans JP Bold" panose="020B0600070205080204" charset="-128"/>
      <p:regular r:id="rId5"/>
    </p:embeddedFont>
    <p:embeddedFont>
      <p:font typeface="Calibri" panose="020F0502020204030204" pitchFamily="34" charset="0"/>
      <p:regular r:id="rId6"/>
      <p:bold r:id="rId7"/>
      <p:italic r:id="rId8"/>
      <p:boldItalic r:id="rId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96" d="100"/>
          <a:sy n="96" d="100"/>
        </p:scale>
        <p:origin x="156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font" Target="fonts/font4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viewProps" Target="viewProps.xml"/><Relationship Id="rId5" Type="http://schemas.openxmlformats.org/officeDocument/2006/relationships/font" Target="fonts/font2.fntdata"/><Relationship Id="rId10" Type="http://schemas.openxmlformats.org/officeDocument/2006/relationships/presProps" Target="presProps.xml"/><Relationship Id="rId4" Type="http://schemas.openxmlformats.org/officeDocument/2006/relationships/font" Target="fonts/font1.fntdata"/><Relationship Id="rId9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sv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D7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28870" y="490503"/>
            <a:ext cx="1011688" cy="1229406"/>
            <a:chOff x="0" y="0"/>
            <a:chExt cx="362566" cy="4405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2566" cy="440591"/>
            </a:xfrm>
            <a:custGeom>
              <a:avLst/>
              <a:gdLst/>
              <a:ahLst/>
              <a:cxnLst/>
              <a:rect l="l" t="t" r="r" b="b"/>
              <a:pathLst>
                <a:path w="362566" h="440591">
                  <a:moveTo>
                    <a:pt x="84177" y="0"/>
                  </a:moveTo>
                  <a:lnTo>
                    <a:pt x="278389" y="0"/>
                  </a:lnTo>
                  <a:cubicBezTo>
                    <a:pt x="300714" y="0"/>
                    <a:pt x="322125" y="8869"/>
                    <a:pt x="337911" y="24655"/>
                  </a:cubicBezTo>
                  <a:cubicBezTo>
                    <a:pt x="353698" y="40441"/>
                    <a:pt x="362566" y="61852"/>
                    <a:pt x="362566" y="84177"/>
                  </a:cubicBezTo>
                  <a:lnTo>
                    <a:pt x="362566" y="356414"/>
                  </a:lnTo>
                  <a:cubicBezTo>
                    <a:pt x="362566" y="378739"/>
                    <a:pt x="353698" y="400150"/>
                    <a:pt x="337911" y="415936"/>
                  </a:cubicBezTo>
                  <a:cubicBezTo>
                    <a:pt x="322125" y="431723"/>
                    <a:pt x="300714" y="440591"/>
                    <a:pt x="278389" y="440591"/>
                  </a:cubicBezTo>
                  <a:lnTo>
                    <a:pt x="84177" y="440591"/>
                  </a:lnTo>
                  <a:cubicBezTo>
                    <a:pt x="61852" y="440591"/>
                    <a:pt x="40441" y="431723"/>
                    <a:pt x="24655" y="415936"/>
                  </a:cubicBezTo>
                  <a:cubicBezTo>
                    <a:pt x="8869" y="400150"/>
                    <a:pt x="0" y="378739"/>
                    <a:pt x="0" y="356414"/>
                  </a:cubicBezTo>
                  <a:lnTo>
                    <a:pt x="0" y="84177"/>
                  </a:lnTo>
                  <a:cubicBezTo>
                    <a:pt x="0" y="61852"/>
                    <a:pt x="8869" y="40441"/>
                    <a:pt x="24655" y="24655"/>
                  </a:cubicBezTo>
                  <a:cubicBezTo>
                    <a:pt x="40441" y="8869"/>
                    <a:pt x="61852" y="0"/>
                    <a:pt x="84177" y="0"/>
                  </a:cubicBezTo>
                  <a:close/>
                </a:path>
              </a:pathLst>
            </a:custGeom>
            <a:solidFill>
              <a:srgbClr val="FF9F8C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62566" cy="4882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528870" y="2196158"/>
            <a:ext cx="1011688" cy="1229406"/>
            <a:chOff x="0" y="0"/>
            <a:chExt cx="362566" cy="44059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2566" cy="440591"/>
            </a:xfrm>
            <a:custGeom>
              <a:avLst/>
              <a:gdLst/>
              <a:ahLst/>
              <a:cxnLst/>
              <a:rect l="l" t="t" r="r" b="b"/>
              <a:pathLst>
                <a:path w="362566" h="440591">
                  <a:moveTo>
                    <a:pt x="84177" y="0"/>
                  </a:moveTo>
                  <a:lnTo>
                    <a:pt x="278389" y="0"/>
                  </a:lnTo>
                  <a:cubicBezTo>
                    <a:pt x="300714" y="0"/>
                    <a:pt x="322125" y="8869"/>
                    <a:pt x="337911" y="24655"/>
                  </a:cubicBezTo>
                  <a:cubicBezTo>
                    <a:pt x="353698" y="40441"/>
                    <a:pt x="362566" y="61852"/>
                    <a:pt x="362566" y="84177"/>
                  </a:cubicBezTo>
                  <a:lnTo>
                    <a:pt x="362566" y="356414"/>
                  </a:lnTo>
                  <a:cubicBezTo>
                    <a:pt x="362566" y="378739"/>
                    <a:pt x="353698" y="400150"/>
                    <a:pt x="337911" y="415936"/>
                  </a:cubicBezTo>
                  <a:cubicBezTo>
                    <a:pt x="322125" y="431723"/>
                    <a:pt x="300714" y="440591"/>
                    <a:pt x="278389" y="440591"/>
                  </a:cubicBezTo>
                  <a:lnTo>
                    <a:pt x="84177" y="440591"/>
                  </a:lnTo>
                  <a:cubicBezTo>
                    <a:pt x="61852" y="440591"/>
                    <a:pt x="40441" y="431723"/>
                    <a:pt x="24655" y="415936"/>
                  </a:cubicBezTo>
                  <a:cubicBezTo>
                    <a:pt x="8869" y="400150"/>
                    <a:pt x="0" y="378739"/>
                    <a:pt x="0" y="356414"/>
                  </a:cubicBezTo>
                  <a:lnTo>
                    <a:pt x="0" y="84177"/>
                  </a:lnTo>
                  <a:cubicBezTo>
                    <a:pt x="0" y="61852"/>
                    <a:pt x="8869" y="40441"/>
                    <a:pt x="24655" y="24655"/>
                  </a:cubicBezTo>
                  <a:cubicBezTo>
                    <a:pt x="40441" y="8869"/>
                    <a:pt x="61852" y="0"/>
                    <a:pt x="84177" y="0"/>
                  </a:cubicBezTo>
                  <a:close/>
                </a:path>
              </a:pathLst>
            </a:custGeom>
            <a:solidFill>
              <a:srgbClr val="F9C464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362566" cy="4882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528870" y="3903289"/>
            <a:ext cx="1011688" cy="1229406"/>
            <a:chOff x="0" y="0"/>
            <a:chExt cx="362566" cy="44059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2566" cy="440591"/>
            </a:xfrm>
            <a:custGeom>
              <a:avLst/>
              <a:gdLst/>
              <a:ahLst/>
              <a:cxnLst/>
              <a:rect l="l" t="t" r="r" b="b"/>
              <a:pathLst>
                <a:path w="362566" h="440591">
                  <a:moveTo>
                    <a:pt x="84177" y="0"/>
                  </a:moveTo>
                  <a:lnTo>
                    <a:pt x="278389" y="0"/>
                  </a:lnTo>
                  <a:cubicBezTo>
                    <a:pt x="300714" y="0"/>
                    <a:pt x="322125" y="8869"/>
                    <a:pt x="337911" y="24655"/>
                  </a:cubicBezTo>
                  <a:cubicBezTo>
                    <a:pt x="353698" y="40441"/>
                    <a:pt x="362566" y="61852"/>
                    <a:pt x="362566" y="84177"/>
                  </a:cubicBezTo>
                  <a:lnTo>
                    <a:pt x="362566" y="356414"/>
                  </a:lnTo>
                  <a:cubicBezTo>
                    <a:pt x="362566" y="378739"/>
                    <a:pt x="353698" y="400150"/>
                    <a:pt x="337911" y="415936"/>
                  </a:cubicBezTo>
                  <a:cubicBezTo>
                    <a:pt x="322125" y="431723"/>
                    <a:pt x="300714" y="440591"/>
                    <a:pt x="278389" y="440591"/>
                  </a:cubicBezTo>
                  <a:lnTo>
                    <a:pt x="84177" y="440591"/>
                  </a:lnTo>
                  <a:cubicBezTo>
                    <a:pt x="61852" y="440591"/>
                    <a:pt x="40441" y="431723"/>
                    <a:pt x="24655" y="415936"/>
                  </a:cubicBezTo>
                  <a:cubicBezTo>
                    <a:pt x="8869" y="400150"/>
                    <a:pt x="0" y="378739"/>
                    <a:pt x="0" y="356414"/>
                  </a:cubicBezTo>
                  <a:lnTo>
                    <a:pt x="0" y="84177"/>
                  </a:lnTo>
                  <a:cubicBezTo>
                    <a:pt x="0" y="61852"/>
                    <a:pt x="8869" y="40441"/>
                    <a:pt x="24655" y="24655"/>
                  </a:cubicBezTo>
                  <a:cubicBezTo>
                    <a:pt x="40441" y="8869"/>
                    <a:pt x="61852" y="0"/>
                    <a:pt x="84177" y="0"/>
                  </a:cubicBezTo>
                  <a:close/>
                </a:path>
              </a:pathLst>
            </a:custGeom>
            <a:solidFill>
              <a:srgbClr val="9CC492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62566" cy="4882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528870" y="5608945"/>
            <a:ext cx="1011688" cy="1229406"/>
            <a:chOff x="0" y="0"/>
            <a:chExt cx="362566" cy="44059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62566" cy="440591"/>
            </a:xfrm>
            <a:custGeom>
              <a:avLst/>
              <a:gdLst/>
              <a:ahLst/>
              <a:cxnLst/>
              <a:rect l="l" t="t" r="r" b="b"/>
              <a:pathLst>
                <a:path w="362566" h="440591">
                  <a:moveTo>
                    <a:pt x="84177" y="0"/>
                  </a:moveTo>
                  <a:lnTo>
                    <a:pt x="278389" y="0"/>
                  </a:lnTo>
                  <a:cubicBezTo>
                    <a:pt x="300714" y="0"/>
                    <a:pt x="322125" y="8869"/>
                    <a:pt x="337911" y="24655"/>
                  </a:cubicBezTo>
                  <a:cubicBezTo>
                    <a:pt x="353698" y="40441"/>
                    <a:pt x="362566" y="61852"/>
                    <a:pt x="362566" y="84177"/>
                  </a:cubicBezTo>
                  <a:lnTo>
                    <a:pt x="362566" y="356414"/>
                  </a:lnTo>
                  <a:cubicBezTo>
                    <a:pt x="362566" y="378739"/>
                    <a:pt x="353698" y="400150"/>
                    <a:pt x="337911" y="415936"/>
                  </a:cubicBezTo>
                  <a:cubicBezTo>
                    <a:pt x="322125" y="431723"/>
                    <a:pt x="300714" y="440591"/>
                    <a:pt x="278389" y="440591"/>
                  </a:cubicBezTo>
                  <a:lnTo>
                    <a:pt x="84177" y="440591"/>
                  </a:lnTo>
                  <a:cubicBezTo>
                    <a:pt x="61852" y="440591"/>
                    <a:pt x="40441" y="431723"/>
                    <a:pt x="24655" y="415936"/>
                  </a:cubicBezTo>
                  <a:cubicBezTo>
                    <a:pt x="8869" y="400150"/>
                    <a:pt x="0" y="378739"/>
                    <a:pt x="0" y="356414"/>
                  </a:cubicBezTo>
                  <a:lnTo>
                    <a:pt x="0" y="84177"/>
                  </a:lnTo>
                  <a:cubicBezTo>
                    <a:pt x="0" y="61852"/>
                    <a:pt x="8869" y="40441"/>
                    <a:pt x="24655" y="24655"/>
                  </a:cubicBezTo>
                  <a:cubicBezTo>
                    <a:pt x="40441" y="8869"/>
                    <a:pt x="61852" y="0"/>
                    <a:pt x="84177" y="0"/>
                  </a:cubicBezTo>
                  <a:close/>
                </a:path>
              </a:pathLst>
            </a:custGeom>
            <a:solidFill>
              <a:srgbClr val="009AA6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362566" cy="4882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-5400000">
            <a:off x="6460239" y="3122398"/>
            <a:ext cx="6814730" cy="1345909"/>
          </a:xfrm>
          <a:custGeom>
            <a:avLst/>
            <a:gdLst/>
            <a:ahLst/>
            <a:cxnLst/>
            <a:rect l="l" t="t" r="r" b="b"/>
            <a:pathLst>
              <a:path w="6814730" h="1345909">
                <a:moveTo>
                  <a:pt x="0" y="0"/>
                </a:moveTo>
                <a:lnTo>
                  <a:pt x="6814730" y="0"/>
                </a:lnTo>
                <a:lnTo>
                  <a:pt x="6814730" y="1345909"/>
                </a:lnTo>
                <a:lnTo>
                  <a:pt x="0" y="13459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15" name="Group 15"/>
          <p:cNvGrpSpPr/>
          <p:nvPr/>
        </p:nvGrpSpPr>
        <p:grpSpPr>
          <a:xfrm>
            <a:off x="578196" y="387988"/>
            <a:ext cx="9577149" cy="6784025"/>
            <a:chOff x="0" y="0"/>
            <a:chExt cx="3432234" cy="243124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432234" cy="2431241"/>
            </a:xfrm>
            <a:custGeom>
              <a:avLst/>
              <a:gdLst/>
              <a:ahLst/>
              <a:cxnLst/>
              <a:rect l="l" t="t" r="r" b="b"/>
              <a:pathLst>
                <a:path w="3432234" h="2431241">
                  <a:moveTo>
                    <a:pt x="0" y="0"/>
                  </a:moveTo>
                  <a:lnTo>
                    <a:pt x="3432234" y="0"/>
                  </a:lnTo>
                  <a:lnTo>
                    <a:pt x="3432234" y="2431241"/>
                  </a:lnTo>
                  <a:lnTo>
                    <a:pt x="0" y="24312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432234" cy="24788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64458" y="482094"/>
            <a:ext cx="827475" cy="6595812"/>
          </a:xfrm>
          <a:custGeom>
            <a:avLst/>
            <a:gdLst/>
            <a:ahLst/>
            <a:cxnLst/>
            <a:rect l="l" t="t" r="r" b="b"/>
            <a:pathLst>
              <a:path w="827475" h="6595812">
                <a:moveTo>
                  <a:pt x="0" y="0"/>
                </a:moveTo>
                <a:lnTo>
                  <a:pt x="827475" y="0"/>
                </a:lnTo>
                <a:lnTo>
                  <a:pt x="827475" y="6595812"/>
                </a:lnTo>
                <a:lnTo>
                  <a:pt x="0" y="65958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9" name="Freeform 19"/>
          <p:cNvSpPr/>
          <p:nvPr/>
        </p:nvSpPr>
        <p:spPr>
          <a:xfrm>
            <a:off x="1091613" y="2656196"/>
            <a:ext cx="4421710" cy="4421710"/>
          </a:xfrm>
          <a:custGeom>
            <a:avLst/>
            <a:gdLst/>
            <a:ahLst/>
            <a:cxnLst/>
            <a:rect l="l" t="t" r="r" b="b"/>
            <a:pathLst>
              <a:path w="4421710" h="4421710">
                <a:moveTo>
                  <a:pt x="0" y="0"/>
                </a:moveTo>
                <a:lnTo>
                  <a:pt x="4421711" y="0"/>
                </a:lnTo>
                <a:lnTo>
                  <a:pt x="4421711" y="4421710"/>
                </a:lnTo>
                <a:lnTo>
                  <a:pt x="0" y="44217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20" name="Freeform 20"/>
          <p:cNvSpPr/>
          <p:nvPr/>
        </p:nvSpPr>
        <p:spPr>
          <a:xfrm>
            <a:off x="5613004" y="2656196"/>
            <a:ext cx="4421710" cy="4421710"/>
          </a:xfrm>
          <a:custGeom>
            <a:avLst/>
            <a:gdLst/>
            <a:ahLst/>
            <a:cxnLst/>
            <a:rect l="l" t="t" r="r" b="b"/>
            <a:pathLst>
              <a:path w="4421710" h="4421710">
                <a:moveTo>
                  <a:pt x="0" y="0"/>
                </a:moveTo>
                <a:lnTo>
                  <a:pt x="4421710" y="0"/>
                </a:lnTo>
                <a:lnTo>
                  <a:pt x="4421710" y="4421710"/>
                </a:lnTo>
                <a:lnTo>
                  <a:pt x="0" y="44217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21" name="Freeform 21"/>
          <p:cNvSpPr/>
          <p:nvPr/>
        </p:nvSpPr>
        <p:spPr>
          <a:xfrm>
            <a:off x="5613004" y="2660240"/>
            <a:ext cx="4391509" cy="4392490"/>
          </a:xfrm>
          <a:custGeom>
            <a:avLst/>
            <a:gdLst/>
            <a:ahLst/>
            <a:cxnLst/>
            <a:rect l="l" t="t" r="r" b="b"/>
            <a:pathLst>
              <a:path w="4391509" h="4392490">
                <a:moveTo>
                  <a:pt x="0" y="0"/>
                </a:moveTo>
                <a:lnTo>
                  <a:pt x="4391510" y="0"/>
                </a:lnTo>
                <a:lnTo>
                  <a:pt x="4391510" y="4392490"/>
                </a:lnTo>
                <a:lnTo>
                  <a:pt x="0" y="43924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20232" b="-573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22" name="AutoShape 22"/>
          <p:cNvSpPr/>
          <p:nvPr/>
        </p:nvSpPr>
        <p:spPr>
          <a:xfrm>
            <a:off x="1091613" y="1765734"/>
            <a:ext cx="6562637" cy="4762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3" name="Freeform 23"/>
          <p:cNvSpPr/>
          <p:nvPr/>
        </p:nvSpPr>
        <p:spPr>
          <a:xfrm>
            <a:off x="7787880" y="441774"/>
            <a:ext cx="2079723" cy="2079723"/>
          </a:xfrm>
          <a:custGeom>
            <a:avLst/>
            <a:gdLst/>
            <a:ahLst/>
            <a:cxnLst/>
            <a:rect l="l" t="t" r="r" b="b"/>
            <a:pathLst>
              <a:path w="2079723" h="2079723">
                <a:moveTo>
                  <a:pt x="0" y="0"/>
                </a:moveTo>
                <a:lnTo>
                  <a:pt x="2079724" y="0"/>
                </a:lnTo>
                <a:lnTo>
                  <a:pt x="2079724" y="2079723"/>
                </a:lnTo>
                <a:lnTo>
                  <a:pt x="0" y="20797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24" name="Group 24"/>
          <p:cNvGrpSpPr/>
          <p:nvPr/>
        </p:nvGrpSpPr>
        <p:grpSpPr>
          <a:xfrm>
            <a:off x="3768484" y="1853306"/>
            <a:ext cx="701052" cy="668191"/>
            <a:chOff x="0" y="0"/>
            <a:chExt cx="812800" cy="7747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DE59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228600" y="219075"/>
              <a:ext cx="355600" cy="390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4564291" y="1853306"/>
            <a:ext cx="701052" cy="668191"/>
            <a:chOff x="0" y="0"/>
            <a:chExt cx="812800" cy="7747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DE59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228600" y="219075"/>
              <a:ext cx="355600" cy="390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5360594" y="1853306"/>
            <a:ext cx="701052" cy="668191"/>
            <a:chOff x="0" y="0"/>
            <a:chExt cx="812800" cy="7747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228600" y="219075"/>
              <a:ext cx="355600" cy="390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6156896" y="1853306"/>
            <a:ext cx="701052" cy="668191"/>
            <a:chOff x="0" y="0"/>
            <a:chExt cx="812800" cy="7747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228600" y="219075"/>
              <a:ext cx="355600" cy="390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6953198" y="1853306"/>
            <a:ext cx="701052" cy="668191"/>
            <a:chOff x="0" y="0"/>
            <a:chExt cx="812800" cy="7747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228600" y="219075"/>
              <a:ext cx="355600" cy="390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>
            <a:off x="1091613" y="2683422"/>
            <a:ext cx="4421710" cy="4394484"/>
          </a:xfrm>
          <a:custGeom>
            <a:avLst/>
            <a:gdLst/>
            <a:ahLst/>
            <a:cxnLst/>
            <a:rect l="l" t="t" r="r" b="b"/>
            <a:pathLst>
              <a:path w="4421710" h="4394484">
                <a:moveTo>
                  <a:pt x="0" y="0"/>
                </a:moveTo>
                <a:lnTo>
                  <a:pt x="4421711" y="0"/>
                </a:lnTo>
                <a:lnTo>
                  <a:pt x="4421711" y="4394484"/>
                </a:lnTo>
                <a:lnTo>
                  <a:pt x="0" y="439448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18549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40" name="Freeform 40"/>
          <p:cNvSpPr/>
          <p:nvPr/>
        </p:nvSpPr>
        <p:spPr>
          <a:xfrm>
            <a:off x="5613004" y="2683422"/>
            <a:ext cx="4403883" cy="4394484"/>
          </a:xfrm>
          <a:custGeom>
            <a:avLst/>
            <a:gdLst/>
            <a:ahLst/>
            <a:cxnLst/>
            <a:rect l="l" t="t" r="r" b="b"/>
            <a:pathLst>
              <a:path w="4403883" h="4394484">
                <a:moveTo>
                  <a:pt x="0" y="0"/>
                </a:moveTo>
                <a:lnTo>
                  <a:pt x="4403883" y="0"/>
                </a:lnTo>
                <a:lnTo>
                  <a:pt x="4403883" y="4394484"/>
                </a:lnTo>
                <a:lnTo>
                  <a:pt x="0" y="439448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19029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41" name="TextBox 41"/>
          <p:cNvSpPr txBox="1"/>
          <p:nvPr/>
        </p:nvSpPr>
        <p:spPr>
          <a:xfrm>
            <a:off x="1091613" y="773352"/>
            <a:ext cx="6662322" cy="862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83"/>
              </a:lnSpc>
            </a:pPr>
            <a:r>
              <a:rPr lang="en-US" sz="5059">
                <a:solidFill>
                  <a:srgbClr val="000000"/>
                </a:solidFill>
                <a:ea typeface="Noto Sans JP Bold"/>
              </a:rPr>
              <a:t>作品タイトルをかこう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8308080" y="764450"/>
            <a:ext cx="508695" cy="117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9"/>
              </a:lnSpc>
            </a:pPr>
            <a:r>
              <a:rPr lang="en-US" sz="6799">
                <a:solidFill>
                  <a:srgbClr val="000000"/>
                </a:solidFill>
                <a:latin typeface="Noto Sans JP Bold"/>
              </a:rPr>
              <a:t>5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8846912" y="1373417"/>
            <a:ext cx="317599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ea typeface="Noto Sans JP Bold"/>
              </a:rPr>
              <a:t>個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141959" y="1868083"/>
            <a:ext cx="2476500" cy="653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>
                <a:solidFill>
                  <a:srgbClr val="000000"/>
                </a:solidFill>
                <a:ea typeface="Noto Sans JP Bold"/>
              </a:rPr>
              <a:t>むずかしさ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8170253" y="787189"/>
            <a:ext cx="990451" cy="214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200" dirty="0" err="1">
                <a:solidFill>
                  <a:srgbClr val="000000"/>
                </a:solidFill>
                <a:ea typeface="Noto Sans JP Bold"/>
              </a:rPr>
              <a:t>まちがいの数</a:t>
            </a:r>
            <a:endParaRPr lang="en-US" sz="1200" dirty="0">
              <a:solidFill>
                <a:srgbClr val="000000"/>
              </a:solidFill>
              <a:ea typeface="Noto Sans JP Bold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3391298" y="7210112"/>
            <a:ext cx="4470002" cy="2501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000000"/>
                </a:solidFill>
                <a:latin typeface="Ipaex Mincho"/>
                <a:ea typeface="Ipaex Mincho"/>
              </a:rPr>
              <a:t>©『</a:t>
            </a:r>
            <a:r>
              <a:rPr lang="en-US" sz="1400" dirty="0" err="1">
                <a:solidFill>
                  <a:srgbClr val="000000"/>
                </a:solidFill>
                <a:latin typeface="Ipaex Mincho"/>
                <a:ea typeface="Ipaex Mincho"/>
              </a:rPr>
              <a:t>マインクラフト</a:t>
            </a:r>
            <a:r>
              <a:rPr lang="en-US" sz="1400" dirty="0">
                <a:solidFill>
                  <a:srgbClr val="000000"/>
                </a:solidFill>
                <a:latin typeface="Ipaex Mincho"/>
                <a:ea typeface="Ipaex Mincho"/>
              </a:rPr>
              <a:t>　</a:t>
            </a:r>
            <a:r>
              <a:rPr lang="en-US" sz="1400" dirty="0" err="1">
                <a:solidFill>
                  <a:srgbClr val="000000"/>
                </a:solidFill>
                <a:latin typeface="Ipaex Mincho"/>
                <a:ea typeface="Ipaex Mincho"/>
              </a:rPr>
              <a:t>超ムズ！まちがいさがしブック</a:t>
            </a:r>
            <a:r>
              <a:rPr lang="en-US" sz="1400" dirty="0">
                <a:solidFill>
                  <a:srgbClr val="000000"/>
                </a:solidFill>
                <a:latin typeface="Ipaex Mincho"/>
                <a:ea typeface="Ipaex Mincho"/>
              </a:rPr>
              <a:t>』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141959" y="502843"/>
            <a:ext cx="1333500" cy="365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ea typeface="Ipaex Mincho Bold"/>
              </a:rPr>
              <a:t>もんだい１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D7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28870" y="490503"/>
            <a:ext cx="1011688" cy="1229406"/>
            <a:chOff x="0" y="0"/>
            <a:chExt cx="362566" cy="4405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2566" cy="440591"/>
            </a:xfrm>
            <a:custGeom>
              <a:avLst/>
              <a:gdLst/>
              <a:ahLst/>
              <a:cxnLst/>
              <a:rect l="l" t="t" r="r" b="b"/>
              <a:pathLst>
                <a:path w="362566" h="440591">
                  <a:moveTo>
                    <a:pt x="84177" y="0"/>
                  </a:moveTo>
                  <a:lnTo>
                    <a:pt x="278389" y="0"/>
                  </a:lnTo>
                  <a:cubicBezTo>
                    <a:pt x="300714" y="0"/>
                    <a:pt x="322125" y="8869"/>
                    <a:pt x="337911" y="24655"/>
                  </a:cubicBezTo>
                  <a:cubicBezTo>
                    <a:pt x="353698" y="40441"/>
                    <a:pt x="362566" y="61852"/>
                    <a:pt x="362566" y="84177"/>
                  </a:cubicBezTo>
                  <a:lnTo>
                    <a:pt x="362566" y="356414"/>
                  </a:lnTo>
                  <a:cubicBezTo>
                    <a:pt x="362566" y="378739"/>
                    <a:pt x="353698" y="400150"/>
                    <a:pt x="337911" y="415936"/>
                  </a:cubicBezTo>
                  <a:cubicBezTo>
                    <a:pt x="322125" y="431723"/>
                    <a:pt x="300714" y="440591"/>
                    <a:pt x="278389" y="440591"/>
                  </a:cubicBezTo>
                  <a:lnTo>
                    <a:pt x="84177" y="440591"/>
                  </a:lnTo>
                  <a:cubicBezTo>
                    <a:pt x="61852" y="440591"/>
                    <a:pt x="40441" y="431723"/>
                    <a:pt x="24655" y="415936"/>
                  </a:cubicBezTo>
                  <a:cubicBezTo>
                    <a:pt x="8869" y="400150"/>
                    <a:pt x="0" y="378739"/>
                    <a:pt x="0" y="356414"/>
                  </a:cubicBezTo>
                  <a:lnTo>
                    <a:pt x="0" y="84177"/>
                  </a:lnTo>
                  <a:cubicBezTo>
                    <a:pt x="0" y="61852"/>
                    <a:pt x="8869" y="40441"/>
                    <a:pt x="24655" y="24655"/>
                  </a:cubicBezTo>
                  <a:cubicBezTo>
                    <a:pt x="40441" y="8869"/>
                    <a:pt x="61852" y="0"/>
                    <a:pt x="84177" y="0"/>
                  </a:cubicBezTo>
                  <a:close/>
                </a:path>
              </a:pathLst>
            </a:custGeom>
            <a:solidFill>
              <a:srgbClr val="FF9F8C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62566" cy="4882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528870" y="2196158"/>
            <a:ext cx="1011688" cy="1229406"/>
            <a:chOff x="0" y="0"/>
            <a:chExt cx="362566" cy="44059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2566" cy="440591"/>
            </a:xfrm>
            <a:custGeom>
              <a:avLst/>
              <a:gdLst/>
              <a:ahLst/>
              <a:cxnLst/>
              <a:rect l="l" t="t" r="r" b="b"/>
              <a:pathLst>
                <a:path w="362566" h="440591">
                  <a:moveTo>
                    <a:pt x="84177" y="0"/>
                  </a:moveTo>
                  <a:lnTo>
                    <a:pt x="278389" y="0"/>
                  </a:lnTo>
                  <a:cubicBezTo>
                    <a:pt x="300714" y="0"/>
                    <a:pt x="322125" y="8869"/>
                    <a:pt x="337911" y="24655"/>
                  </a:cubicBezTo>
                  <a:cubicBezTo>
                    <a:pt x="353698" y="40441"/>
                    <a:pt x="362566" y="61852"/>
                    <a:pt x="362566" y="84177"/>
                  </a:cubicBezTo>
                  <a:lnTo>
                    <a:pt x="362566" y="356414"/>
                  </a:lnTo>
                  <a:cubicBezTo>
                    <a:pt x="362566" y="378739"/>
                    <a:pt x="353698" y="400150"/>
                    <a:pt x="337911" y="415936"/>
                  </a:cubicBezTo>
                  <a:cubicBezTo>
                    <a:pt x="322125" y="431723"/>
                    <a:pt x="300714" y="440591"/>
                    <a:pt x="278389" y="440591"/>
                  </a:cubicBezTo>
                  <a:lnTo>
                    <a:pt x="84177" y="440591"/>
                  </a:lnTo>
                  <a:cubicBezTo>
                    <a:pt x="61852" y="440591"/>
                    <a:pt x="40441" y="431723"/>
                    <a:pt x="24655" y="415936"/>
                  </a:cubicBezTo>
                  <a:cubicBezTo>
                    <a:pt x="8869" y="400150"/>
                    <a:pt x="0" y="378739"/>
                    <a:pt x="0" y="356414"/>
                  </a:cubicBezTo>
                  <a:lnTo>
                    <a:pt x="0" y="84177"/>
                  </a:lnTo>
                  <a:cubicBezTo>
                    <a:pt x="0" y="61852"/>
                    <a:pt x="8869" y="40441"/>
                    <a:pt x="24655" y="24655"/>
                  </a:cubicBezTo>
                  <a:cubicBezTo>
                    <a:pt x="40441" y="8869"/>
                    <a:pt x="61852" y="0"/>
                    <a:pt x="84177" y="0"/>
                  </a:cubicBezTo>
                  <a:close/>
                </a:path>
              </a:pathLst>
            </a:custGeom>
            <a:solidFill>
              <a:srgbClr val="F9C464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362566" cy="4882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528870" y="3903289"/>
            <a:ext cx="1011688" cy="1229406"/>
            <a:chOff x="0" y="0"/>
            <a:chExt cx="362566" cy="44059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2566" cy="440591"/>
            </a:xfrm>
            <a:custGeom>
              <a:avLst/>
              <a:gdLst/>
              <a:ahLst/>
              <a:cxnLst/>
              <a:rect l="l" t="t" r="r" b="b"/>
              <a:pathLst>
                <a:path w="362566" h="440591">
                  <a:moveTo>
                    <a:pt x="84177" y="0"/>
                  </a:moveTo>
                  <a:lnTo>
                    <a:pt x="278389" y="0"/>
                  </a:lnTo>
                  <a:cubicBezTo>
                    <a:pt x="300714" y="0"/>
                    <a:pt x="322125" y="8869"/>
                    <a:pt x="337911" y="24655"/>
                  </a:cubicBezTo>
                  <a:cubicBezTo>
                    <a:pt x="353698" y="40441"/>
                    <a:pt x="362566" y="61852"/>
                    <a:pt x="362566" y="84177"/>
                  </a:cubicBezTo>
                  <a:lnTo>
                    <a:pt x="362566" y="356414"/>
                  </a:lnTo>
                  <a:cubicBezTo>
                    <a:pt x="362566" y="378739"/>
                    <a:pt x="353698" y="400150"/>
                    <a:pt x="337911" y="415936"/>
                  </a:cubicBezTo>
                  <a:cubicBezTo>
                    <a:pt x="322125" y="431723"/>
                    <a:pt x="300714" y="440591"/>
                    <a:pt x="278389" y="440591"/>
                  </a:cubicBezTo>
                  <a:lnTo>
                    <a:pt x="84177" y="440591"/>
                  </a:lnTo>
                  <a:cubicBezTo>
                    <a:pt x="61852" y="440591"/>
                    <a:pt x="40441" y="431723"/>
                    <a:pt x="24655" y="415936"/>
                  </a:cubicBezTo>
                  <a:cubicBezTo>
                    <a:pt x="8869" y="400150"/>
                    <a:pt x="0" y="378739"/>
                    <a:pt x="0" y="356414"/>
                  </a:cubicBezTo>
                  <a:lnTo>
                    <a:pt x="0" y="84177"/>
                  </a:lnTo>
                  <a:cubicBezTo>
                    <a:pt x="0" y="61852"/>
                    <a:pt x="8869" y="40441"/>
                    <a:pt x="24655" y="24655"/>
                  </a:cubicBezTo>
                  <a:cubicBezTo>
                    <a:pt x="40441" y="8869"/>
                    <a:pt x="61852" y="0"/>
                    <a:pt x="84177" y="0"/>
                  </a:cubicBezTo>
                  <a:close/>
                </a:path>
              </a:pathLst>
            </a:custGeom>
            <a:solidFill>
              <a:srgbClr val="9CC492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62566" cy="4882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528870" y="5608945"/>
            <a:ext cx="1011688" cy="1229406"/>
            <a:chOff x="0" y="0"/>
            <a:chExt cx="362566" cy="44059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62566" cy="440591"/>
            </a:xfrm>
            <a:custGeom>
              <a:avLst/>
              <a:gdLst/>
              <a:ahLst/>
              <a:cxnLst/>
              <a:rect l="l" t="t" r="r" b="b"/>
              <a:pathLst>
                <a:path w="362566" h="440591">
                  <a:moveTo>
                    <a:pt x="84177" y="0"/>
                  </a:moveTo>
                  <a:lnTo>
                    <a:pt x="278389" y="0"/>
                  </a:lnTo>
                  <a:cubicBezTo>
                    <a:pt x="300714" y="0"/>
                    <a:pt x="322125" y="8869"/>
                    <a:pt x="337911" y="24655"/>
                  </a:cubicBezTo>
                  <a:cubicBezTo>
                    <a:pt x="353698" y="40441"/>
                    <a:pt x="362566" y="61852"/>
                    <a:pt x="362566" y="84177"/>
                  </a:cubicBezTo>
                  <a:lnTo>
                    <a:pt x="362566" y="356414"/>
                  </a:lnTo>
                  <a:cubicBezTo>
                    <a:pt x="362566" y="378739"/>
                    <a:pt x="353698" y="400150"/>
                    <a:pt x="337911" y="415936"/>
                  </a:cubicBezTo>
                  <a:cubicBezTo>
                    <a:pt x="322125" y="431723"/>
                    <a:pt x="300714" y="440591"/>
                    <a:pt x="278389" y="440591"/>
                  </a:cubicBezTo>
                  <a:lnTo>
                    <a:pt x="84177" y="440591"/>
                  </a:lnTo>
                  <a:cubicBezTo>
                    <a:pt x="61852" y="440591"/>
                    <a:pt x="40441" y="431723"/>
                    <a:pt x="24655" y="415936"/>
                  </a:cubicBezTo>
                  <a:cubicBezTo>
                    <a:pt x="8869" y="400150"/>
                    <a:pt x="0" y="378739"/>
                    <a:pt x="0" y="356414"/>
                  </a:cubicBezTo>
                  <a:lnTo>
                    <a:pt x="0" y="84177"/>
                  </a:lnTo>
                  <a:cubicBezTo>
                    <a:pt x="0" y="61852"/>
                    <a:pt x="8869" y="40441"/>
                    <a:pt x="24655" y="24655"/>
                  </a:cubicBezTo>
                  <a:cubicBezTo>
                    <a:pt x="40441" y="8869"/>
                    <a:pt x="61852" y="0"/>
                    <a:pt x="84177" y="0"/>
                  </a:cubicBezTo>
                  <a:close/>
                </a:path>
              </a:pathLst>
            </a:custGeom>
            <a:solidFill>
              <a:srgbClr val="009AA6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362566" cy="4882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-5400000">
            <a:off x="5824267" y="3232007"/>
            <a:ext cx="6814730" cy="1345909"/>
          </a:xfrm>
          <a:custGeom>
            <a:avLst/>
            <a:gdLst/>
            <a:ahLst/>
            <a:cxnLst/>
            <a:rect l="l" t="t" r="r" b="b"/>
            <a:pathLst>
              <a:path w="6814730" h="1345909">
                <a:moveTo>
                  <a:pt x="0" y="0"/>
                </a:moveTo>
                <a:lnTo>
                  <a:pt x="6814730" y="0"/>
                </a:lnTo>
                <a:lnTo>
                  <a:pt x="6814730" y="1345909"/>
                </a:lnTo>
                <a:lnTo>
                  <a:pt x="0" y="13459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ja-JP" altLang="en-US" dirty="0"/>
          </a:p>
        </p:txBody>
      </p:sp>
      <p:grpSp>
        <p:nvGrpSpPr>
          <p:cNvPr id="15" name="Group 15"/>
          <p:cNvGrpSpPr/>
          <p:nvPr/>
        </p:nvGrpSpPr>
        <p:grpSpPr>
          <a:xfrm>
            <a:off x="578196" y="387988"/>
            <a:ext cx="9577149" cy="6784025"/>
            <a:chOff x="0" y="0"/>
            <a:chExt cx="3432234" cy="243124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432234" cy="2431241"/>
            </a:xfrm>
            <a:custGeom>
              <a:avLst/>
              <a:gdLst/>
              <a:ahLst/>
              <a:cxnLst/>
              <a:rect l="l" t="t" r="r" b="b"/>
              <a:pathLst>
                <a:path w="3432234" h="2431241">
                  <a:moveTo>
                    <a:pt x="0" y="0"/>
                  </a:moveTo>
                  <a:lnTo>
                    <a:pt x="3432234" y="0"/>
                  </a:lnTo>
                  <a:lnTo>
                    <a:pt x="3432234" y="2431241"/>
                  </a:lnTo>
                  <a:lnTo>
                    <a:pt x="0" y="24312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432234" cy="24788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64458" y="482094"/>
            <a:ext cx="827475" cy="6595812"/>
          </a:xfrm>
          <a:custGeom>
            <a:avLst/>
            <a:gdLst/>
            <a:ahLst/>
            <a:cxnLst/>
            <a:rect l="l" t="t" r="r" b="b"/>
            <a:pathLst>
              <a:path w="827475" h="6595812">
                <a:moveTo>
                  <a:pt x="0" y="0"/>
                </a:moveTo>
                <a:lnTo>
                  <a:pt x="827475" y="0"/>
                </a:lnTo>
                <a:lnTo>
                  <a:pt x="827475" y="6595812"/>
                </a:lnTo>
                <a:lnTo>
                  <a:pt x="0" y="65958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9" name="Freeform 19"/>
          <p:cNvSpPr/>
          <p:nvPr/>
        </p:nvSpPr>
        <p:spPr>
          <a:xfrm>
            <a:off x="1091613" y="2656196"/>
            <a:ext cx="4421710" cy="4421710"/>
          </a:xfrm>
          <a:custGeom>
            <a:avLst/>
            <a:gdLst/>
            <a:ahLst/>
            <a:cxnLst/>
            <a:rect l="l" t="t" r="r" b="b"/>
            <a:pathLst>
              <a:path w="4421710" h="4421710">
                <a:moveTo>
                  <a:pt x="0" y="0"/>
                </a:moveTo>
                <a:lnTo>
                  <a:pt x="4421711" y="0"/>
                </a:lnTo>
                <a:lnTo>
                  <a:pt x="4421711" y="4421710"/>
                </a:lnTo>
                <a:lnTo>
                  <a:pt x="0" y="44217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20" name="Freeform 20"/>
          <p:cNvSpPr/>
          <p:nvPr/>
        </p:nvSpPr>
        <p:spPr>
          <a:xfrm>
            <a:off x="5613004" y="2656196"/>
            <a:ext cx="4421710" cy="4421710"/>
          </a:xfrm>
          <a:custGeom>
            <a:avLst/>
            <a:gdLst/>
            <a:ahLst/>
            <a:cxnLst/>
            <a:rect l="l" t="t" r="r" b="b"/>
            <a:pathLst>
              <a:path w="4421710" h="4421710">
                <a:moveTo>
                  <a:pt x="0" y="0"/>
                </a:moveTo>
                <a:lnTo>
                  <a:pt x="4421710" y="0"/>
                </a:lnTo>
                <a:lnTo>
                  <a:pt x="4421710" y="4421710"/>
                </a:lnTo>
                <a:lnTo>
                  <a:pt x="0" y="44217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21" name="AutoShape 21"/>
          <p:cNvSpPr/>
          <p:nvPr/>
        </p:nvSpPr>
        <p:spPr>
          <a:xfrm>
            <a:off x="1091613" y="1765734"/>
            <a:ext cx="6562637" cy="4762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2" name="Freeform 22"/>
          <p:cNvSpPr/>
          <p:nvPr/>
        </p:nvSpPr>
        <p:spPr>
          <a:xfrm>
            <a:off x="7787880" y="441774"/>
            <a:ext cx="2079723" cy="2079723"/>
          </a:xfrm>
          <a:custGeom>
            <a:avLst/>
            <a:gdLst/>
            <a:ahLst/>
            <a:cxnLst/>
            <a:rect l="l" t="t" r="r" b="b"/>
            <a:pathLst>
              <a:path w="2079723" h="2079723">
                <a:moveTo>
                  <a:pt x="0" y="0"/>
                </a:moveTo>
                <a:lnTo>
                  <a:pt x="2079724" y="0"/>
                </a:lnTo>
                <a:lnTo>
                  <a:pt x="2079724" y="2079723"/>
                </a:lnTo>
                <a:lnTo>
                  <a:pt x="0" y="20797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23" name="Group 23"/>
          <p:cNvGrpSpPr/>
          <p:nvPr/>
        </p:nvGrpSpPr>
        <p:grpSpPr>
          <a:xfrm>
            <a:off x="3768484" y="1853306"/>
            <a:ext cx="701052" cy="668191"/>
            <a:chOff x="0" y="0"/>
            <a:chExt cx="812800" cy="7747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228600" y="219075"/>
              <a:ext cx="355600" cy="390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8846912" y="1373417"/>
            <a:ext cx="317599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ea typeface="Noto Sans JP Bold"/>
              </a:rPr>
              <a:t>個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4564291" y="1853306"/>
            <a:ext cx="701052" cy="668191"/>
            <a:chOff x="0" y="0"/>
            <a:chExt cx="812800" cy="7747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228600" y="219075"/>
              <a:ext cx="355600" cy="390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5360594" y="1853306"/>
            <a:ext cx="701052" cy="668191"/>
            <a:chOff x="0" y="0"/>
            <a:chExt cx="812800" cy="7747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228600" y="219075"/>
              <a:ext cx="355600" cy="390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6156896" y="1853306"/>
            <a:ext cx="701052" cy="668191"/>
            <a:chOff x="0" y="0"/>
            <a:chExt cx="812800" cy="7747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228600" y="219075"/>
              <a:ext cx="355600" cy="390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6953198" y="1853306"/>
            <a:ext cx="701052" cy="668191"/>
            <a:chOff x="0" y="0"/>
            <a:chExt cx="812800" cy="7747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228600" y="219075"/>
              <a:ext cx="355600" cy="390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1141959" y="1868083"/>
            <a:ext cx="2476500" cy="653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>
                <a:solidFill>
                  <a:srgbClr val="000000"/>
                </a:solidFill>
                <a:ea typeface="Noto Sans JP Bold"/>
              </a:rPr>
              <a:t>むずかしさ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8174060" y="868602"/>
            <a:ext cx="990451" cy="214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200" dirty="0" err="1">
                <a:solidFill>
                  <a:srgbClr val="000000"/>
                </a:solidFill>
                <a:ea typeface="Noto Sans JP Bold"/>
              </a:rPr>
              <a:t>まちがいの数</a:t>
            </a:r>
            <a:endParaRPr lang="en-US" sz="1200" dirty="0">
              <a:solidFill>
                <a:srgbClr val="000000"/>
              </a:solidFill>
              <a:ea typeface="Noto Sans JP Bold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3391298" y="7210112"/>
            <a:ext cx="4470002" cy="2501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000000"/>
                </a:solidFill>
                <a:latin typeface="Ipaex Mincho"/>
                <a:ea typeface="Ipaex Mincho"/>
              </a:rPr>
              <a:t>©『</a:t>
            </a:r>
            <a:r>
              <a:rPr lang="en-US" sz="1400" dirty="0" err="1">
                <a:solidFill>
                  <a:srgbClr val="000000"/>
                </a:solidFill>
                <a:latin typeface="Ipaex Mincho"/>
                <a:ea typeface="Ipaex Mincho"/>
              </a:rPr>
              <a:t>マインクラフト</a:t>
            </a:r>
            <a:r>
              <a:rPr lang="en-US" sz="1400" dirty="0">
                <a:solidFill>
                  <a:srgbClr val="000000"/>
                </a:solidFill>
                <a:latin typeface="Ipaex Mincho"/>
                <a:ea typeface="Ipaex Mincho"/>
              </a:rPr>
              <a:t>　</a:t>
            </a:r>
            <a:r>
              <a:rPr lang="en-US" sz="1400" dirty="0" err="1">
                <a:solidFill>
                  <a:srgbClr val="000000"/>
                </a:solidFill>
                <a:latin typeface="Ipaex Mincho"/>
                <a:ea typeface="Ipaex Mincho"/>
              </a:rPr>
              <a:t>超ムズ！まちがいさがしブック</a:t>
            </a:r>
            <a:r>
              <a:rPr lang="en-US" sz="1400" dirty="0">
                <a:solidFill>
                  <a:srgbClr val="000000"/>
                </a:solidFill>
                <a:latin typeface="Ipaex Mincho"/>
                <a:ea typeface="Ipaex Mincho"/>
              </a:rPr>
              <a:t>』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141959" y="502843"/>
            <a:ext cx="1066800" cy="365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ea typeface="Ipaex Mincho Bold"/>
              </a:rPr>
              <a:t>もんだい</a:t>
            </a:r>
          </a:p>
        </p:txBody>
      </p:sp>
      <p:sp>
        <p:nvSpPr>
          <p:cNvPr id="53" name="コンテンツ プレースホルダー 52">
            <a:extLst>
              <a:ext uri="{FF2B5EF4-FFF2-40B4-BE49-F238E27FC236}">
                <a16:creationId xmlns:a16="http://schemas.microsoft.com/office/drawing/2014/main" id="{73DDDAD9-CB54-5CF2-E650-E6E2F5DEA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0001" y="2681392"/>
            <a:ext cx="4389373" cy="4356558"/>
          </a:xfrm>
        </p:spPr>
        <p:txBody>
          <a:bodyPr/>
          <a:lstStyle/>
          <a:p>
            <a:endParaRPr lang="ja-JP" altLang="en-US" dirty="0"/>
          </a:p>
        </p:txBody>
      </p:sp>
      <p:sp>
        <p:nvSpPr>
          <p:cNvPr id="54" name="コンテンツ プレースホルダー 53">
            <a:extLst>
              <a:ext uri="{FF2B5EF4-FFF2-40B4-BE49-F238E27FC236}">
                <a16:creationId xmlns:a16="http://schemas.microsoft.com/office/drawing/2014/main" id="{AD45C86B-C8BB-3F00-FC4C-4C399C90B8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34319" y="2681392"/>
            <a:ext cx="4398783" cy="4377512"/>
          </a:xfrm>
        </p:spPr>
        <p:txBody>
          <a:bodyPr/>
          <a:lstStyle/>
          <a:p>
            <a:endParaRPr lang="ja-JP" alt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23</Words>
  <Application>Microsoft Office PowerPoint</Application>
  <PresentationFormat>ユーザー設定</PresentationFormat>
  <Paragraphs>12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7" baseType="lpstr">
      <vt:lpstr>Noto Sans JP Bold</vt:lpstr>
      <vt:lpstr>Calibri</vt:lpstr>
      <vt:lpstr>Arial</vt:lpstr>
      <vt:lpstr>Ipaex Mincho</vt:lpstr>
      <vt:lpstr>Office Theme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まちがいさがしキャプチャー作成用紙</dc:title>
  <cp:lastModifiedBy>金野 拓哉</cp:lastModifiedBy>
  <cp:revision>3</cp:revision>
  <dcterms:created xsi:type="dcterms:W3CDTF">2006-08-16T00:00:00Z</dcterms:created>
  <dcterms:modified xsi:type="dcterms:W3CDTF">2023-12-18T08:05:36Z</dcterms:modified>
  <dc:identifier>DAF3T6nRKbs</dc:identifier>
</cp:coreProperties>
</file>