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8" r:id="rId3"/>
  </p:sldIdLst>
  <p:sldSz cx="10693400" cy="7556500"/>
  <p:notesSz cx="6858000" cy="9144000"/>
  <p:embeddedFontLst>
    <p:embeddedFont>
      <p:font typeface="Ipaex Mincho" panose="020B0600070205080204" charset="-128"/>
      <p:regular r:id="rId4"/>
    </p:embeddedFont>
    <p:embeddedFont>
      <p:font typeface="Noto Sans JP Bold" panose="020B0600070205080204" charset="-128"/>
      <p:regular r:id="rId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83" d="100"/>
          <a:sy n="83" d="100"/>
        </p:scale>
        <p:origin x="1046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font" Target="fonts/font2.fntdata"/><Relationship Id="rId4" Type="http://schemas.openxmlformats.org/officeDocument/2006/relationships/font" Target="fonts/font1.fntdata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sv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D7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28870" y="490503"/>
            <a:ext cx="1011688" cy="1229406"/>
            <a:chOff x="0" y="0"/>
            <a:chExt cx="362566" cy="4405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2566" cy="440591"/>
            </a:xfrm>
            <a:custGeom>
              <a:avLst/>
              <a:gdLst/>
              <a:ahLst/>
              <a:cxnLst/>
              <a:rect l="l" t="t" r="r" b="b"/>
              <a:pathLst>
                <a:path w="362566" h="440591">
                  <a:moveTo>
                    <a:pt x="84177" y="0"/>
                  </a:moveTo>
                  <a:lnTo>
                    <a:pt x="278389" y="0"/>
                  </a:lnTo>
                  <a:cubicBezTo>
                    <a:pt x="300714" y="0"/>
                    <a:pt x="322125" y="8869"/>
                    <a:pt x="337911" y="24655"/>
                  </a:cubicBezTo>
                  <a:cubicBezTo>
                    <a:pt x="353698" y="40441"/>
                    <a:pt x="362566" y="61852"/>
                    <a:pt x="362566" y="84177"/>
                  </a:cubicBezTo>
                  <a:lnTo>
                    <a:pt x="362566" y="356414"/>
                  </a:lnTo>
                  <a:cubicBezTo>
                    <a:pt x="362566" y="378739"/>
                    <a:pt x="353698" y="400150"/>
                    <a:pt x="337911" y="415936"/>
                  </a:cubicBezTo>
                  <a:cubicBezTo>
                    <a:pt x="322125" y="431723"/>
                    <a:pt x="300714" y="440591"/>
                    <a:pt x="278389" y="440591"/>
                  </a:cubicBezTo>
                  <a:lnTo>
                    <a:pt x="84177" y="440591"/>
                  </a:lnTo>
                  <a:cubicBezTo>
                    <a:pt x="61852" y="440591"/>
                    <a:pt x="40441" y="431723"/>
                    <a:pt x="24655" y="415936"/>
                  </a:cubicBezTo>
                  <a:cubicBezTo>
                    <a:pt x="8869" y="400150"/>
                    <a:pt x="0" y="378739"/>
                    <a:pt x="0" y="356414"/>
                  </a:cubicBezTo>
                  <a:lnTo>
                    <a:pt x="0" y="84177"/>
                  </a:lnTo>
                  <a:cubicBezTo>
                    <a:pt x="0" y="61852"/>
                    <a:pt x="8869" y="40441"/>
                    <a:pt x="24655" y="24655"/>
                  </a:cubicBezTo>
                  <a:cubicBezTo>
                    <a:pt x="40441" y="8869"/>
                    <a:pt x="61852" y="0"/>
                    <a:pt x="84177" y="0"/>
                  </a:cubicBezTo>
                  <a:close/>
                </a:path>
              </a:pathLst>
            </a:custGeom>
            <a:solidFill>
              <a:srgbClr val="FF9F8C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62566" cy="4882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528870" y="2196158"/>
            <a:ext cx="1011688" cy="1229406"/>
            <a:chOff x="0" y="0"/>
            <a:chExt cx="362566" cy="44059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2566" cy="440591"/>
            </a:xfrm>
            <a:custGeom>
              <a:avLst/>
              <a:gdLst/>
              <a:ahLst/>
              <a:cxnLst/>
              <a:rect l="l" t="t" r="r" b="b"/>
              <a:pathLst>
                <a:path w="362566" h="440591">
                  <a:moveTo>
                    <a:pt x="84177" y="0"/>
                  </a:moveTo>
                  <a:lnTo>
                    <a:pt x="278389" y="0"/>
                  </a:lnTo>
                  <a:cubicBezTo>
                    <a:pt x="300714" y="0"/>
                    <a:pt x="322125" y="8869"/>
                    <a:pt x="337911" y="24655"/>
                  </a:cubicBezTo>
                  <a:cubicBezTo>
                    <a:pt x="353698" y="40441"/>
                    <a:pt x="362566" y="61852"/>
                    <a:pt x="362566" y="84177"/>
                  </a:cubicBezTo>
                  <a:lnTo>
                    <a:pt x="362566" y="356414"/>
                  </a:lnTo>
                  <a:cubicBezTo>
                    <a:pt x="362566" y="378739"/>
                    <a:pt x="353698" y="400150"/>
                    <a:pt x="337911" y="415936"/>
                  </a:cubicBezTo>
                  <a:cubicBezTo>
                    <a:pt x="322125" y="431723"/>
                    <a:pt x="300714" y="440591"/>
                    <a:pt x="278389" y="440591"/>
                  </a:cubicBezTo>
                  <a:lnTo>
                    <a:pt x="84177" y="440591"/>
                  </a:lnTo>
                  <a:cubicBezTo>
                    <a:pt x="61852" y="440591"/>
                    <a:pt x="40441" y="431723"/>
                    <a:pt x="24655" y="415936"/>
                  </a:cubicBezTo>
                  <a:cubicBezTo>
                    <a:pt x="8869" y="400150"/>
                    <a:pt x="0" y="378739"/>
                    <a:pt x="0" y="356414"/>
                  </a:cubicBezTo>
                  <a:lnTo>
                    <a:pt x="0" y="84177"/>
                  </a:lnTo>
                  <a:cubicBezTo>
                    <a:pt x="0" y="61852"/>
                    <a:pt x="8869" y="40441"/>
                    <a:pt x="24655" y="24655"/>
                  </a:cubicBezTo>
                  <a:cubicBezTo>
                    <a:pt x="40441" y="8869"/>
                    <a:pt x="61852" y="0"/>
                    <a:pt x="84177" y="0"/>
                  </a:cubicBezTo>
                  <a:close/>
                </a:path>
              </a:pathLst>
            </a:custGeom>
            <a:solidFill>
              <a:srgbClr val="F9C464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362566" cy="4882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528870" y="3903289"/>
            <a:ext cx="1011688" cy="1229406"/>
            <a:chOff x="0" y="0"/>
            <a:chExt cx="362566" cy="44059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2566" cy="440591"/>
            </a:xfrm>
            <a:custGeom>
              <a:avLst/>
              <a:gdLst/>
              <a:ahLst/>
              <a:cxnLst/>
              <a:rect l="l" t="t" r="r" b="b"/>
              <a:pathLst>
                <a:path w="362566" h="440591">
                  <a:moveTo>
                    <a:pt x="84177" y="0"/>
                  </a:moveTo>
                  <a:lnTo>
                    <a:pt x="278389" y="0"/>
                  </a:lnTo>
                  <a:cubicBezTo>
                    <a:pt x="300714" y="0"/>
                    <a:pt x="322125" y="8869"/>
                    <a:pt x="337911" y="24655"/>
                  </a:cubicBezTo>
                  <a:cubicBezTo>
                    <a:pt x="353698" y="40441"/>
                    <a:pt x="362566" y="61852"/>
                    <a:pt x="362566" y="84177"/>
                  </a:cubicBezTo>
                  <a:lnTo>
                    <a:pt x="362566" y="356414"/>
                  </a:lnTo>
                  <a:cubicBezTo>
                    <a:pt x="362566" y="378739"/>
                    <a:pt x="353698" y="400150"/>
                    <a:pt x="337911" y="415936"/>
                  </a:cubicBezTo>
                  <a:cubicBezTo>
                    <a:pt x="322125" y="431723"/>
                    <a:pt x="300714" y="440591"/>
                    <a:pt x="278389" y="440591"/>
                  </a:cubicBezTo>
                  <a:lnTo>
                    <a:pt x="84177" y="440591"/>
                  </a:lnTo>
                  <a:cubicBezTo>
                    <a:pt x="61852" y="440591"/>
                    <a:pt x="40441" y="431723"/>
                    <a:pt x="24655" y="415936"/>
                  </a:cubicBezTo>
                  <a:cubicBezTo>
                    <a:pt x="8869" y="400150"/>
                    <a:pt x="0" y="378739"/>
                    <a:pt x="0" y="356414"/>
                  </a:cubicBezTo>
                  <a:lnTo>
                    <a:pt x="0" y="84177"/>
                  </a:lnTo>
                  <a:cubicBezTo>
                    <a:pt x="0" y="61852"/>
                    <a:pt x="8869" y="40441"/>
                    <a:pt x="24655" y="24655"/>
                  </a:cubicBezTo>
                  <a:cubicBezTo>
                    <a:pt x="40441" y="8869"/>
                    <a:pt x="61852" y="0"/>
                    <a:pt x="84177" y="0"/>
                  </a:cubicBezTo>
                  <a:close/>
                </a:path>
              </a:pathLst>
            </a:custGeom>
            <a:solidFill>
              <a:srgbClr val="9CC492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362566" cy="4882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528870" y="5608945"/>
            <a:ext cx="1011688" cy="1229406"/>
            <a:chOff x="0" y="0"/>
            <a:chExt cx="362566" cy="44059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62566" cy="440591"/>
            </a:xfrm>
            <a:custGeom>
              <a:avLst/>
              <a:gdLst/>
              <a:ahLst/>
              <a:cxnLst/>
              <a:rect l="l" t="t" r="r" b="b"/>
              <a:pathLst>
                <a:path w="362566" h="440591">
                  <a:moveTo>
                    <a:pt x="84177" y="0"/>
                  </a:moveTo>
                  <a:lnTo>
                    <a:pt x="278389" y="0"/>
                  </a:lnTo>
                  <a:cubicBezTo>
                    <a:pt x="300714" y="0"/>
                    <a:pt x="322125" y="8869"/>
                    <a:pt x="337911" y="24655"/>
                  </a:cubicBezTo>
                  <a:cubicBezTo>
                    <a:pt x="353698" y="40441"/>
                    <a:pt x="362566" y="61852"/>
                    <a:pt x="362566" y="84177"/>
                  </a:cubicBezTo>
                  <a:lnTo>
                    <a:pt x="362566" y="356414"/>
                  </a:lnTo>
                  <a:cubicBezTo>
                    <a:pt x="362566" y="378739"/>
                    <a:pt x="353698" y="400150"/>
                    <a:pt x="337911" y="415936"/>
                  </a:cubicBezTo>
                  <a:cubicBezTo>
                    <a:pt x="322125" y="431723"/>
                    <a:pt x="300714" y="440591"/>
                    <a:pt x="278389" y="440591"/>
                  </a:cubicBezTo>
                  <a:lnTo>
                    <a:pt x="84177" y="440591"/>
                  </a:lnTo>
                  <a:cubicBezTo>
                    <a:pt x="61852" y="440591"/>
                    <a:pt x="40441" y="431723"/>
                    <a:pt x="24655" y="415936"/>
                  </a:cubicBezTo>
                  <a:cubicBezTo>
                    <a:pt x="8869" y="400150"/>
                    <a:pt x="0" y="378739"/>
                    <a:pt x="0" y="356414"/>
                  </a:cubicBezTo>
                  <a:lnTo>
                    <a:pt x="0" y="84177"/>
                  </a:lnTo>
                  <a:cubicBezTo>
                    <a:pt x="0" y="61852"/>
                    <a:pt x="8869" y="40441"/>
                    <a:pt x="24655" y="24655"/>
                  </a:cubicBezTo>
                  <a:cubicBezTo>
                    <a:pt x="40441" y="8869"/>
                    <a:pt x="61852" y="0"/>
                    <a:pt x="84177" y="0"/>
                  </a:cubicBezTo>
                  <a:close/>
                </a:path>
              </a:pathLst>
            </a:custGeom>
            <a:solidFill>
              <a:srgbClr val="009AA6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362566" cy="4882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-5400000">
            <a:off x="5824267" y="3232007"/>
            <a:ext cx="6814730" cy="1345909"/>
          </a:xfrm>
          <a:custGeom>
            <a:avLst/>
            <a:gdLst/>
            <a:ahLst/>
            <a:cxnLst/>
            <a:rect l="l" t="t" r="r" b="b"/>
            <a:pathLst>
              <a:path w="6814730" h="1345909">
                <a:moveTo>
                  <a:pt x="0" y="0"/>
                </a:moveTo>
                <a:lnTo>
                  <a:pt x="6814730" y="0"/>
                </a:lnTo>
                <a:lnTo>
                  <a:pt x="6814730" y="1345909"/>
                </a:lnTo>
                <a:lnTo>
                  <a:pt x="0" y="13459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ja-JP" altLang="en-US" dirty="0"/>
          </a:p>
        </p:txBody>
      </p:sp>
      <p:grpSp>
        <p:nvGrpSpPr>
          <p:cNvPr id="15" name="Group 15"/>
          <p:cNvGrpSpPr/>
          <p:nvPr/>
        </p:nvGrpSpPr>
        <p:grpSpPr>
          <a:xfrm>
            <a:off x="578196" y="387988"/>
            <a:ext cx="9577149" cy="6784025"/>
            <a:chOff x="0" y="0"/>
            <a:chExt cx="3432234" cy="243124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432234" cy="2431241"/>
            </a:xfrm>
            <a:custGeom>
              <a:avLst/>
              <a:gdLst/>
              <a:ahLst/>
              <a:cxnLst/>
              <a:rect l="l" t="t" r="r" b="b"/>
              <a:pathLst>
                <a:path w="3432234" h="2431241">
                  <a:moveTo>
                    <a:pt x="0" y="0"/>
                  </a:moveTo>
                  <a:lnTo>
                    <a:pt x="3432234" y="0"/>
                  </a:lnTo>
                  <a:lnTo>
                    <a:pt x="3432234" y="2431241"/>
                  </a:lnTo>
                  <a:lnTo>
                    <a:pt x="0" y="24312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3432234" cy="24788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64458" y="482094"/>
            <a:ext cx="827475" cy="6595812"/>
          </a:xfrm>
          <a:custGeom>
            <a:avLst/>
            <a:gdLst/>
            <a:ahLst/>
            <a:cxnLst/>
            <a:rect l="l" t="t" r="r" b="b"/>
            <a:pathLst>
              <a:path w="827475" h="6595812">
                <a:moveTo>
                  <a:pt x="0" y="0"/>
                </a:moveTo>
                <a:lnTo>
                  <a:pt x="827475" y="0"/>
                </a:lnTo>
                <a:lnTo>
                  <a:pt x="827475" y="6595812"/>
                </a:lnTo>
                <a:lnTo>
                  <a:pt x="0" y="65958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9" name="Freeform 19"/>
          <p:cNvSpPr/>
          <p:nvPr/>
        </p:nvSpPr>
        <p:spPr>
          <a:xfrm>
            <a:off x="1091613" y="2656196"/>
            <a:ext cx="4421710" cy="4421710"/>
          </a:xfrm>
          <a:custGeom>
            <a:avLst/>
            <a:gdLst/>
            <a:ahLst/>
            <a:cxnLst/>
            <a:rect l="l" t="t" r="r" b="b"/>
            <a:pathLst>
              <a:path w="4421710" h="4421710">
                <a:moveTo>
                  <a:pt x="0" y="0"/>
                </a:moveTo>
                <a:lnTo>
                  <a:pt x="4421711" y="0"/>
                </a:lnTo>
                <a:lnTo>
                  <a:pt x="4421711" y="4421710"/>
                </a:lnTo>
                <a:lnTo>
                  <a:pt x="0" y="44217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20" name="Freeform 20"/>
          <p:cNvSpPr/>
          <p:nvPr/>
        </p:nvSpPr>
        <p:spPr>
          <a:xfrm>
            <a:off x="5613004" y="2656196"/>
            <a:ext cx="4421710" cy="4421710"/>
          </a:xfrm>
          <a:custGeom>
            <a:avLst/>
            <a:gdLst/>
            <a:ahLst/>
            <a:cxnLst/>
            <a:rect l="l" t="t" r="r" b="b"/>
            <a:pathLst>
              <a:path w="4421710" h="4421710">
                <a:moveTo>
                  <a:pt x="0" y="0"/>
                </a:moveTo>
                <a:lnTo>
                  <a:pt x="4421710" y="0"/>
                </a:lnTo>
                <a:lnTo>
                  <a:pt x="4421710" y="4421710"/>
                </a:lnTo>
                <a:lnTo>
                  <a:pt x="0" y="44217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21" name="AutoShape 21"/>
          <p:cNvSpPr/>
          <p:nvPr/>
        </p:nvSpPr>
        <p:spPr>
          <a:xfrm>
            <a:off x="1091613" y="1765734"/>
            <a:ext cx="6562637" cy="4762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2" name="Freeform 22"/>
          <p:cNvSpPr/>
          <p:nvPr/>
        </p:nvSpPr>
        <p:spPr>
          <a:xfrm>
            <a:off x="7787880" y="441774"/>
            <a:ext cx="2079723" cy="2079723"/>
          </a:xfrm>
          <a:custGeom>
            <a:avLst/>
            <a:gdLst/>
            <a:ahLst/>
            <a:cxnLst/>
            <a:rect l="l" t="t" r="r" b="b"/>
            <a:pathLst>
              <a:path w="2079723" h="2079723">
                <a:moveTo>
                  <a:pt x="0" y="0"/>
                </a:moveTo>
                <a:lnTo>
                  <a:pt x="2079724" y="0"/>
                </a:lnTo>
                <a:lnTo>
                  <a:pt x="2079724" y="2079723"/>
                </a:lnTo>
                <a:lnTo>
                  <a:pt x="0" y="20797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23" name="Group 23"/>
          <p:cNvGrpSpPr/>
          <p:nvPr/>
        </p:nvGrpSpPr>
        <p:grpSpPr>
          <a:xfrm>
            <a:off x="3768484" y="1853306"/>
            <a:ext cx="701052" cy="668191"/>
            <a:chOff x="0" y="0"/>
            <a:chExt cx="812800" cy="7747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00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 dirty="0">
                <a:highlight>
                  <a:srgbClr val="FFFF00"/>
                </a:highlight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228600" y="219075"/>
              <a:ext cx="355600" cy="390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>
                <a:highlight>
                  <a:srgbClr val="FFFF00"/>
                </a:highlight>
              </a:endParaRP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8846912" y="1373417"/>
            <a:ext cx="317599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ea typeface="Noto Sans JP Bold"/>
              </a:rPr>
              <a:t>個</a:t>
            </a:r>
          </a:p>
        </p:txBody>
      </p:sp>
      <p:sp>
        <p:nvSpPr>
          <p:cNvPr id="28" name="Freeform 28"/>
          <p:cNvSpPr/>
          <p:nvPr/>
        </p:nvSpPr>
        <p:spPr>
          <a:xfrm>
            <a:off x="4564291" y="1853306"/>
            <a:ext cx="701052" cy="668191"/>
          </a:xfrm>
          <a:custGeom>
            <a:avLst/>
            <a:gdLst/>
            <a:ahLst/>
            <a:cxnLst/>
            <a:rect l="l" t="t" r="r" b="b"/>
            <a:pathLst>
              <a:path w="812800" h="774700">
                <a:moveTo>
                  <a:pt x="406400" y="0"/>
                </a:moveTo>
                <a:lnTo>
                  <a:pt x="502338" y="295909"/>
                </a:lnTo>
                <a:lnTo>
                  <a:pt x="812800" y="295909"/>
                </a:lnTo>
                <a:lnTo>
                  <a:pt x="561631" y="478791"/>
                </a:lnTo>
                <a:lnTo>
                  <a:pt x="657569" y="774700"/>
                </a:lnTo>
                <a:lnTo>
                  <a:pt x="406400" y="591819"/>
                </a:lnTo>
                <a:lnTo>
                  <a:pt x="155231" y="774700"/>
                </a:lnTo>
                <a:lnTo>
                  <a:pt x="251169" y="478791"/>
                </a:lnTo>
                <a:lnTo>
                  <a:pt x="0" y="295909"/>
                </a:lnTo>
                <a:lnTo>
                  <a:pt x="310462" y="295909"/>
                </a:lnTo>
                <a:lnTo>
                  <a:pt x="406400" y="0"/>
                </a:lnTo>
                <a:close/>
              </a:path>
            </a:pathLst>
          </a:custGeom>
          <a:solidFill>
            <a:srgbClr val="FFFF00"/>
          </a:solidFill>
          <a:ln w="9525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30" name="Group 30"/>
          <p:cNvGrpSpPr/>
          <p:nvPr/>
        </p:nvGrpSpPr>
        <p:grpSpPr>
          <a:xfrm>
            <a:off x="5360594" y="1853306"/>
            <a:ext cx="701052" cy="668191"/>
            <a:chOff x="0" y="0"/>
            <a:chExt cx="812800" cy="7747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228600" y="219075"/>
              <a:ext cx="355600" cy="390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6156896" y="1853306"/>
            <a:ext cx="701052" cy="668191"/>
            <a:chOff x="0" y="0"/>
            <a:chExt cx="812800" cy="7747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228600" y="219075"/>
              <a:ext cx="355600" cy="390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6953198" y="1853306"/>
            <a:ext cx="701052" cy="668191"/>
            <a:chOff x="0" y="0"/>
            <a:chExt cx="812800" cy="7747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228600" y="219075"/>
              <a:ext cx="355600" cy="390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1141959" y="1868083"/>
            <a:ext cx="2476500" cy="653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>
                <a:solidFill>
                  <a:srgbClr val="000000"/>
                </a:solidFill>
                <a:ea typeface="Noto Sans JP Bold"/>
              </a:rPr>
              <a:t>むずかしさ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8174060" y="868602"/>
            <a:ext cx="990451" cy="214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200" dirty="0" err="1">
                <a:solidFill>
                  <a:srgbClr val="000000"/>
                </a:solidFill>
                <a:ea typeface="Noto Sans JP Bold"/>
              </a:rPr>
              <a:t>まちがいの数</a:t>
            </a:r>
            <a:endParaRPr lang="en-US" sz="1200" dirty="0">
              <a:solidFill>
                <a:srgbClr val="000000"/>
              </a:solidFill>
              <a:ea typeface="Noto Sans JP Bold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3391298" y="7210112"/>
            <a:ext cx="4470002" cy="2501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000000"/>
                </a:solidFill>
                <a:latin typeface="Ipaex Mincho"/>
                <a:ea typeface="Ipaex Mincho"/>
              </a:rPr>
              <a:t>©</a:t>
            </a:r>
            <a:r>
              <a:rPr lang="ja-JP" altLang="en-US" sz="1400" dirty="0">
                <a:solidFill>
                  <a:srgbClr val="000000"/>
                </a:solidFill>
                <a:latin typeface="Ipaex Mincho"/>
                <a:ea typeface="Ipaex Mincho"/>
              </a:rPr>
              <a:t>学研キッズネット</a:t>
            </a:r>
            <a:endParaRPr lang="en-US" sz="1400" dirty="0">
              <a:solidFill>
                <a:srgbClr val="000000"/>
              </a:solidFill>
              <a:latin typeface="Ipaex Mincho"/>
              <a:ea typeface="Ipaex Mincho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1141959" y="502843"/>
            <a:ext cx="1066800" cy="365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ea typeface="Ipaex Mincho Bold"/>
              </a:rPr>
              <a:t>もんだい</a:t>
            </a:r>
          </a:p>
        </p:txBody>
      </p:sp>
      <p:pic>
        <p:nvPicPr>
          <p:cNvPr id="46" name="コンテンツ プレースホルダー 45" descr="レゴのおもちゃ&#10;&#10;低い精度で自動的に生成された説明">
            <a:extLst>
              <a:ext uri="{FF2B5EF4-FFF2-40B4-BE49-F238E27FC236}">
                <a16:creationId xmlns:a16="http://schemas.microsoft.com/office/drawing/2014/main" id="{9BD93874-B7FF-E2A6-1669-7367290774A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755" y="3264796"/>
            <a:ext cx="4320295" cy="3240952"/>
          </a:xfrm>
        </p:spPr>
      </p:pic>
      <p:pic>
        <p:nvPicPr>
          <p:cNvPr id="48" name="コンテンツ プレースホルダー 47" descr="おもちゃ, レゴ, テーブル, 屋内 が含まれている画像&#10;&#10;自動的に生成された説明">
            <a:extLst>
              <a:ext uri="{FF2B5EF4-FFF2-40B4-BE49-F238E27FC236}">
                <a16:creationId xmlns:a16="http://schemas.microsoft.com/office/drawing/2014/main" id="{1BC0A362-97EA-052C-5E1D-EAE4BAC049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924" y="3264796"/>
            <a:ext cx="4339870" cy="3255637"/>
          </a:xfrm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A055EFA6-8EAE-F73D-B286-BB50B008DC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4224" y="811122"/>
            <a:ext cx="7175614" cy="1347333"/>
          </a:xfrm>
          <a:prstGeom prst="rect">
            <a:avLst/>
          </a:prstGeom>
        </p:spPr>
      </p:pic>
      <p:sp>
        <p:nvSpPr>
          <p:cNvPr id="51" name="TextBox 42">
            <a:extLst>
              <a:ext uri="{FF2B5EF4-FFF2-40B4-BE49-F238E27FC236}">
                <a16:creationId xmlns:a16="http://schemas.microsoft.com/office/drawing/2014/main" id="{69D31B79-AE5C-96E8-42C5-C3883C71A442}"/>
              </a:ext>
            </a:extLst>
          </p:cNvPr>
          <p:cNvSpPr txBox="1"/>
          <p:nvPr/>
        </p:nvSpPr>
        <p:spPr>
          <a:xfrm>
            <a:off x="8297679" y="845198"/>
            <a:ext cx="508695" cy="1170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19"/>
              </a:lnSpc>
            </a:pPr>
            <a:r>
              <a:rPr lang="en-US" altLang="ja-JP" sz="6799" dirty="0">
                <a:solidFill>
                  <a:srgbClr val="000000"/>
                </a:solidFill>
                <a:latin typeface="Noto Sans JP Bold"/>
              </a:rPr>
              <a:t>3</a:t>
            </a:r>
            <a:endParaRPr lang="en-US" sz="6799" dirty="0">
              <a:solidFill>
                <a:srgbClr val="000000"/>
              </a:solidFill>
              <a:latin typeface="Noto Sans JP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CD8AF4-530F-5E82-6CC1-35BDE9FE5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D649714-8693-DB0D-2DF2-0A9074731985}"/>
              </a:ext>
            </a:extLst>
          </p:cNvPr>
          <p:cNvGrpSpPr/>
          <p:nvPr/>
        </p:nvGrpSpPr>
        <p:grpSpPr>
          <a:xfrm>
            <a:off x="9528870" y="490503"/>
            <a:ext cx="1011688" cy="1229406"/>
            <a:chOff x="0" y="0"/>
            <a:chExt cx="362566" cy="44059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313D170-F41F-F026-C6FD-54CA83FC98CE}"/>
                </a:ext>
              </a:extLst>
            </p:cNvPr>
            <p:cNvSpPr/>
            <p:nvPr/>
          </p:nvSpPr>
          <p:spPr>
            <a:xfrm>
              <a:off x="0" y="0"/>
              <a:ext cx="362566" cy="440591"/>
            </a:xfrm>
            <a:custGeom>
              <a:avLst/>
              <a:gdLst/>
              <a:ahLst/>
              <a:cxnLst/>
              <a:rect l="l" t="t" r="r" b="b"/>
              <a:pathLst>
                <a:path w="362566" h="440591">
                  <a:moveTo>
                    <a:pt x="84177" y="0"/>
                  </a:moveTo>
                  <a:lnTo>
                    <a:pt x="278389" y="0"/>
                  </a:lnTo>
                  <a:cubicBezTo>
                    <a:pt x="300714" y="0"/>
                    <a:pt x="322125" y="8869"/>
                    <a:pt x="337911" y="24655"/>
                  </a:cubicBezTo>
                  <a:cubicBezTo>
                    <a:pt x="353698" y="40441"/>
                    <a:pt x="362566" y="61852"/>
                    <a:pt x="362566" y="84177"/>
                  </a:cubicBezTo>
                  <a:lnTo>
                    <a:pt x="362566" y="356414"/>
                  </a:lnTo>
                  <a:cubicBezTo>
                    <a:pt x="362566" y="378739"/>
                    <a:pt x="353698" y="400150"/>
                    <a:pt x="337911" y="415936"/>
                  </a:cubicBezTo>
                  <a:cubicBezTo>
                    <a:pt x="322125" y="431723"/>
                    <a:pt x="300714" y="440591"/>
                    <a:pt x="278389" y="440591"/>
                  </a:cubicBezTo>
                  <a:lnTo>
                    <a:pt x="84177" y="440591"/>
                  </a:lnTo>
                  <a:cubicBezTo>
                    <a:pt x="61852" y="440591"/>
                    <a:pt x="40441" y="431723"/>
                    <a:pt x="24655" y="415936"/>
                  </a:cubicBezTo>
                  <a:cubicBezTo>
                    <a:pt x="8869" y="400150"/>
                    <a:pt x="0" y="378739"/>
                    <a:pt x="0" y="356414"/>
                  </a:cubicBezTo>
                  <a:lnTo>
                    <a:pt x="0" y="84177"/>
                  </a:lnTo>
                  <a:cubicBezTo>
                    <a:pt x="0" y="61852"/>
                    <a:pt x="8869" y="40441"/>
                    <a:pt x="24655" y="24655"/>
                  </a:cubicBezTo>
                  <a:cubicBezTo>
                    <a:pt x="40441" y="8869"/>
                    <a:pt x="61852" y="0"/>
                    <a:pt x="84177" y="0"/>
                  </a:cubicBezTo>
                  <a:close/>
                </a:path>
              </a:pathLst>
            </a:custGeom>
            <a:solidFill>
              <a:srgbClr val="FF9F8C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31C7C2CC-CE03-980F-900A-C2B58663854C}"/>
                </a:ext>
              </a:extLst>
            </p:cNvPr>
            <p:cNvSpPr txBox="1"/>
            <p:nvPr/>
          </p:nvSpPr>
          <p:spPr>
            <a:xfrm>
              <a:off x="0" y="-47625"/>
              <a:ext cx="362566" cy="4882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CE66A9F8-3EFC-53CB-7DE3-CB4993F3E9E5}"/>
              </a:ext>
            </a:extLst>
          </p:cNvPr>
          <p:cNvGrpSpPr/>
          <p:nvPr/>
        </p:nvGrpSpPr>
        <p:grpSpPr>
          <a:xfrm>
            <a:off x="9528870" y="2196158"/>
            <a:ext cx="1011688" cy="1229406"/>
            <a:chOff x="0" y="0"/>
            <a:chExt cx="362566" cy="440591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7C621632-6385-AE97-539C-EB11F65A2D1B}"/>
                </a:ext>
              </a:extLst>
            </p:cNvPr>
            <p:cNvSpPr/>
            <p:nvPr/>
          </p:nvSpPr>
          <p:spPr>
            <a:xfrm>
              <a:off x="0" y="0"/>
              <a:ext cx="362566" cy="440591"/>
            </a:xfrm>
            <a:custGeom>
              <a:avLst/>
              <a:gdLst/>
              <a:ahLst/>
              <a:cxnLst/>
              <a:rect l="l" t="t" r="r" b="b"/>
              <a:pathLst>
                <a:path w="362566" h="440591">
                  <a:moveTo>
                    <a:pt x="84177" y="0"/>
                  </a:moveTo>
                  <a:lnTo>
                    <a:pt x="278389" y="0"/>
                  </a:lnTo>
                  <a:cubicBezTo>
                    <a:pt x="300714" y="0"/>
                    <a:pt x="322125" y="8869"/>
                    <a:pt x="337911" y="24655"/>
                  </a:cubicBezTo>
                  <a:cubicBezTo>
                    <a:pt x="353698" y="40441"/>
                    <a:pt x="362566" y="61852"/>
                    <a:pt x="362566" y="84177"/>
                  </a:cubicBezTo>
                  <a:lnTo>
                    <a:pt x="362566" y="356414"/>
                  </a:lnTo>
                  <a:cubicBezTo>
                    <a:pt x="362566" y="378739"/>
                    <a:pt x="353698" y="400150"/>
                    <a:pt x="337911" y="415936"/>
                  </a:cubicBezTo>
                  <a:cubicBezTo>
                    <a:pt x="322125" y="431723"/>
                    <a:pt x="300714" y="440591"/>
                    <a:pt x="278389" y="440591"/>
                  </a:cubicBezTo>
                  <a:lnTo>
                    <a:pt x="84177" y="440591"/>
                  </a:lnTo>
                  <a:cubicBezTo>
                    <a:pt x="61852" y="440591"/>
                    <a:pt x="40441" y="431723"/>
                    <a:pt x="24655" y="415936"/>
                  </a:cubicBezTo>
                  <a:cubicBezTo>
                    <a:pt x="8869" y="400150"/>
                    <a:pt x="0" y="378739"/>
                    <a:pt x="0" y="356414"/>
                  </a:cubicBezTo>
                  <a:lnTo>
                    <a:pt x="0" y="84177"/>
                  </a:lnTo>
                  <a:cubicBezTo>
                    <a:pt x="0" y="61852"/>
                    <a:pt x="8869" y="40441"/>
                    <a:pt x="24655" y="24655"/>
                  </a:cubicBezTo>
                  <a:cubicBezTo>
                    <a:pt x="40441" y="8869"/>
                    <a:pt x="61852" y="0"/>
                    <a:pt x="84177" y="0"/>
                  </a:cubicBezTo>
                  <a:close/>
                </a:path>
              </a:pathLst>
            </a:custGeom>
            <a:solidFill>
              <a:srgbClr val="F9C464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3085A633-090E-9812-0F49-967BCD5CB75C}"/>
                </a:ext>
              </a:extLst>
            </p:cNvPr>
            <p:cNvSpPr txBox="1"/>
            <p:nvPr/>
          </p:nvSpPr>
          <p:spPr>
            <a:xfrm>
              <a:off x="0" y="-47625"/>
              <a:ext cx="362566" cy="4882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D0EE9101-E595-BF85-F2C2-0EF93C3E055C}"/>
              </a:ext>
            </a:extLst>
          </p:cNvPr>
          <p:cNvGrpSpPr/>
          <p:nvPr/>
        </p:nvGrpSpPr>
        <p:grpSpPr>
          <a:xfrm>
            <a:off x="9528870" y="3903289"/>
            <a:ext cx="1011688" cy="1229406"/>
            <a:chOff x="0" y="0"/>
            <a:chExt cx="362566" cy="440591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9CEA6AD7-3C17-666C-B3E0-73CFC907F394}"/>
                </a:ext>
              </a:extLst>
            </p:cNvPr>
            <p:cNvSpPr/>
            <p:nvPr/>
          </p:nvSpPr>
          <p:spPr>
            <a:xfrm>
              <a:off x="0" y="0"/>
              <a:ext cx="362566" cy="440591"/>
            </a:xfrm>
            <a:custGeom>
              <a:avLst/>
              <a:gdLst/>
              <a:ahLst/>
              <a:cxnLst/>
              <a:rect l="l" t="t" r="r" b="b"/>
              <a:pathLst>
                <a:path w="362566" h="440591">
                  <a:moveTo>
                    <a:pt x="84177" y="0"/>
                  </a:moveTo>
                  <a:lnTo>
                    <a:pt x="278389" y="0"/>
                  </a:lnTo>
                  <a:cubicBezTo>
                    <a:pt x="300714" y="0"/>
                    <a:pt x="322125" y="8869"/>
                    <a:pt x="337911" y="24655"/>
                  </a:cubicBezTo>
                  <a:cubicBezTo>
                    <a:pt x="353698" y="40441"/>
                    <a:pt x="362566" y="61852"/>
                    <a:pt x="362566" y="84177"/>
                  </a:cubicBezTo>
                  <a:lnTo>
                    <a:pt x="362566" y="356414"/>
                  </a:lnTo>
                  <a:cubicBezTo>
                    <a:pt x="362566" y="378739"/>
                    <a:pt x="353698" y="400150"/>
                    <a:pt x="337911" y="415936"/>
                  </a:cubicBezTo>
                  <a:cubicBezTo>
                    <a:pt x="322125" y="431723"/>
                    <a:pt x="300714" y="440591"/>
                    <a:pt x="278389" y="440591"/>
                  </a:cubicBezTo>
                  <a:lnTo>
                    <a:pt x="84177" y="440591"/>
                  </a:lnTo>
                  <a:cubicBezTo>
                    <a:pt x="61852" y="440591"/>
                    <a:pt x="40441" y="431723"/>
                    <a:pt x="24655" y="415936"/>
                  </a:cubicBezTo>
                  <a:cubicBezTo>
                    <a:pt x="8869" y="400150"/>
                    <a:pt x="0" y="378739"/>
                    <a:pt x="0" y="356414"/>
                  </a:cubicBezTo>
                  <a:lnTo>
                    <a:pt x="0" y="84177"/>
                  </a:lnTo>
                  <a:cubicBezTo>
                    <a:pt x="0" y="61852"/>
                    <a:pt x="8869" y="40441"/>
                    <a:pt x="24655" y="24655"/>
                  </a:cubicBezTo>
                  <a:cubicBezTo>
                    <a:pt x="40441" y="8869"/>
                    <a:pt x="61852" y="0"/>
                    <a:pt x="84177" y="0"/>
                  </a:cubicBezTo>
                  <a:close/>
                </a:path>
              </a:pathLst>
            </a:custGeom>
            <a:solidFill>
              <a:srgbClr val="9CC492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F25909EB-33BB-95A8-D15B-13BF098E85A9}"/>
                </a:ext>
              </a:extLst>
            </p:cNvPr>
            <p:cNvSpPr txBox="1"/>
            <p:nvPr/>
          </p:nvSpPr>
          <p:spPr>
            <a:xfrm>
              <a:off x="0" y="-47625"/>
              <a:ext cx="362566" cy="4882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6F2BBCD4-F668-DA2C-A4ED-CCC89AE24868}"/>
              </a:ext>
            </a:extLst>
          </p:cNvPr>
          <p:cNvGrpSpPr/>
          <p:nvPr/>
        </p:nvGrpSpPr>
        <p:grpSpPr>
          <a:xfrm>
            <a:off x="9528870" y="5608945"/>
            <a:ext cx="1011688" cy="1229406"/>
            <a:chOff x="0" y="0"/>
            <a:chExt cx="362566" cy="440591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E5461C78-B7BC-5C3F-20C2-AA96CB80F048}"/>
                </a:ext>
              </a:extLst>
            </p:cNvPr>
            <p:cNvSpPr/>
            <p:nvPr/>
          </p:nvSpPr>
          <p:spPr>
            <a:xfrm>
              <a:off x="0" y="0"/>
              <a:ext cx="362566" cy="440591"/>
            </a:xfrm>
            <a:custGeom>
              <a:avLst/>
              <a:gdLst/>
              <a:ahLst/>
              <a:cxnLst/>
              <a:rect l="l" t="t" r="r" b="b"/>
              <a:pathLst>
                <a:path w="362566" h="440591">
                  <a:moveTo>
                    <a:pt x="84177" y="0"/>
                  </a:moveTo>
                  <a:lnTo>
                    <a:pt x="278389" y="0"/>
                  </a:lnTo>
                  <a:cubicBezTo>
                    <a:pt x="300714" y="0"/>
                    <a:pt x="322125" y="8869"/>
                    <a:pt x="337911" y="24655"/>
                  </a:cubicBezTo>
                  <a:cubicBezTo>
                    <a:pt x="353698" y="40441"/>
                    <a:pt x="362566" y="61852"/>
                    <a:pt x="362566" y="84177"/>
                  </a:cubicBezTo>
                  <a:lnTo>
                    <a:pt x="362566" y="356414"/>
                  </a:lnTo>
                  <a:cubicBezTo>
                    <a:pt x="362566" y="378739"/>
                    <a:pt x="353698" y="400150"/>
                    <a:pt x="337911" y="415936"/>
                  </a:cubicBezTo>
                  <a:cubicBezTo>
                    <a:pt x="322125" y="431723"/>
                    <a:pt x="300714" y="440591"/>
                    <a:pt x="278389" y="440591"/>
                  </a:cubicBezTo>
                  <a:lnTo>
                    <a:pt x="84177" y="440591"/>
                  </a:lnTo>
                  <a:cubicBezTo>
                    <a:pt x="61852" y="440591"/>
                    <a:pt x="40441" y="431723"/>
                    <a:pt x="24655" y="415936"/>
                  </a:cubicBezTo>
                  <a:cubicBezTo>
                    <a:pt x="8869" y="400150"/>
                    <a:pt x="0" y="378739"/>
                    <a:pt x="0" y="356414"/>
                  </a:cubicBezTo>
                  <a:lnTo>
                    <a:pt x="0" y="84177"/>
                  </a:lnTo>
                  <a:cubicBezTo>
                    <a:pt x="0" y="61852"/>
                    <a:pt x="8869" y="40441"/>
                    <a:pt x="24655" y="24655"/>
                  </a:cubicBezTo>
                  <a:cubicBezTo>
                    <a:pt x="40441" y="8869"/>
                    <a:pt x="61852" y="0"/>
                    <a:pt x="84177" y="0"/>
                  </a:cubicBezTo>
                  <a:close/>
                </a:path>
              </a:pathLst>
            </a:custGeom>
            <a:solidFill>
              <a:srgbClr val="009AA6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3F6AEE57-D6AC-FEB7-E19E-A1596F889838}"/>
                </a:ext>
              </a:extLst>
            </p:cNvPr>
            <p:cNvSpPr txBox="1"/>
            <p:nvPr/>
          </p:nvSpPr>
          <p:spPr>
            <a:xfrm>
              <a:off x="0" y="-47625"/>
              <a:ext cx="362566" cy="4882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4" name="Freeform 14">
            <a:extLst>
              <a:ext uri="{FF2B5EF4-FFF2-40B4-BE49-F238E27FC236}">
                <a16:creationId xmlns:a16="http://schemas.microsoft.com/office/drawing/2014/main" id="{ADC455F6-11D1-E4FA-09E0-E38A55508CBB}"/>
              </a:ext>
            </a:extLst>
          </p:cNvPr>
          <p:cNvSpPr/>
          <p:nvPr/>
        </p:nvSpPr>
        <p:spPr>
          <a:xfrm rot="-5400000">
            <a:off x="5824267" y="3232007"/>
            <a:ext cx="6814730" cy="1345909"/>
          </a:xfrm>
          <a:custGeom>
            <a:avLst/>
            <a:gdLst/>
            <a:ahLst/>
            <a:cxnLst/>
            <a:rect l="l" t="t" r="r" b="b"/>
            <a:pathLst>
              <a:path w="6814730" h="1345909">
                <a:moveTo>
                  <a:pt x="0" y="0"/>
                </a:moveTo>
                <a:lnTo>
                  <a:pt x="6814730" y="0"/>
                </a:lnTo>
                <a:lnTo>
                  <a:pt x="6814730" y="1345909"/>
                </a:lnTo>
                <a:lnTo>
                  <a:pt x="0" y="13459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ja-JP" altLang="en-US" dirty="0"/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F260F38B-B044-439C-979D-7B92376681AB}"/>
              </a:ext>
            </a:extLst>
          </p:cNvPr>
          <p:cNvGrpSpPr/>
          <p:nvPr/>
        </p:nvGrpSpPr>
        <p:grpSpPr>
          <a:xfrm>
            <a:off x="578196" y="387988"/>
            <a:ext cx="9577149" cy="6784025"/>
            <a:chOff x="0" y="0"/>
            <a:chExt cx="3432234" cy="2431241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CA2B65EC-FE11-CCDB-DA87-698B5149A3ED}"/>
                </a:ext>
              </a:extLst>
            </p:cNvPr>
            <p:cNvSpPr/>
            <p:nvPr/>
          </p:nvSpPr>
          <p:spPr>
            <a:xfrm>
              <a:off x="0" y="0"/>
              <a:ext cx="3432234" cy="2431241"/>
            </a:xfrm>
            <a:custGeom>
              <a:avLst/>
              <a:gdLst/>
              <a:ahLst/>
              <a:cxnLst/>
              <a:rect l="l" t="t" r="r" b="b"/>
              <a:pathLst>
                <a:path w="3432234" h="2431241">
                  <a:moveTo>
                    <a:pt x="0" y="0"/>
                  </a:moveTo>
                  <a:lnTo>
                    <a:pt x="3432234" y="0"/>
                  </a:lnTo>
                  <a:lnTo>
                    <a:pt x="3432234" y="2431241"/>
                  </a:lnTo>
                  <a:lnTo>
                    <a:pt x="0" y="24312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B77EEC0D-5F6F-7ADB-8C34-7D3DAA00BC45}"/>
                </a:ext>
              </a:extLst>
            </p:cNvPr>
            <p:cNvSpPr txBox="1"/>
            <p:nvPr/>
          </p:nvSpPr>
          <p:spPr>
            <a:xfrm>
              <a:off x="0" y="-47625"/>
              <a:ext cx="3432234" cy="24788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8" name="Freeform 18">
            <a:extLst>
              <a:ext uri="{FF2B5EF4-FFF2-40B4-BE49-F238E27FC236}">
                <a16:creationId xmlns:a16="http://schemas.microsoft.com/office/drawing/2014/main" id="{D824A3B0-E4C4-D355-235B-738ECB3DA86B}"/>
              </a:ext>
            </a:extLst>
          </p:cNvPr>
          <p:cNvSpPr/>
          <p:nvPr/>
        </p:nvSpPr>
        <p:spPr>
          <a:xfrm>
            <a:off x="164458" y="482094"/>
            <a:ext cx="827475" cy="6595812"/>
          </a:xfrm>
          <a:custGeom>
            <a:avLst/>
            <a:gdLst/>
            <a:ahLst/>
            <a:cxnLst/>
            <a:rect l="l" t="t" r="r" b="b"/>
            <a:pathLst>
              <a:path w="827475" h="6595812">
                <a:moveTo>
                  <a:pt x="0" y="0"/>
                </a:moveTo>
                <a:lnTo>
                  <a:pt x="827475" y="0"/>
                </a:lnTo>
                <a:lnTo>
                  <a:pt x="827475" y="6595812"/>
                </a:lnTo>
                <a:lnTo>
                  <a:pt x="0" y="65958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1034EF94-0D10-019B-1877-E835F1CE2A77}"/>
              </a:ext>
            </a:extLst>
          </p:cNvPr>
          <p:cNvSpPr/>
          <p:nvPr/>
        </p:nvSpPr>
        <p:spPr>
          <a:xfrm>
            <a:off x="1091613" y="2656196"/>
            <a:ext cx="4421710" cy="4421710"/>
          </a:xfrm>
          <a:custGeom>
            <a:avLst/>
            <a:gdLst/>
            <a:ahLst/>
            <a:cxnLst/>
            <a:rect l="l" t="t" r="r" b="b"/>
            <a:pathLst>
              <a:path w="4421710" h="4421710">
                <a:moveTo>
                  <a:pt x="0" y="0"/>
                </a:moveTo>
                <a:lnTo>
                  <a:pt x="4421711" y="0"/>
                </a:lnTo>
                <a:lnTo>
                  <a:pt x="4421711" y="4421710"/>
                </a:lnTo>
                <a:lnTo>
                  <a:pt x="0" y="44217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B31E7E6C-5676-F7AE-0A33-278741D46FDB}"/>
              </a:ext>
            </a:extLst>
          </p:cNvPr>
          <p:cNvSpPr/>
          <p:nvPr/>
        </p:nvSpPr>
        <p:spPr>
          <a:xfrm>
            <a:off x="5613004" y="2656196"/>
            <a:ext cx="4421710" cy="4421710"/>
          </a:xfrm>
          <a:custGeom>
            <a:avLst/>
            <a:gdLst/>
            <a:ahLst/>
            <a:cxnLst/>
            <a:rect l="l" t="t" r="r" b="b"/>
            <a:pathLst>
              <a:path w="4421710" h="4421710">
                <a:moveTo>
                  <a:pt x="0" y="0"/>
                </a:moveTo>
                <a:lnTo>
                  <a:pt x="4421710" y="0"/>
                </a:lnTo>
                <a:lnTo>
                  <a:pt x="4421710" y="4421710"/>
                </a:lnTo>
                <a:lnTo>
                  <a:pt x="0" y="44217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21" name="AutoShape 21">
            <a:extLst>
              <a:ext uri="{FF2B5EF4-FFF2-40B4-BE49-F238E27FC236}">
                <a16:creationId xmlns:a16="http://schemas.microsoft.com/office/drawing/2014/main" id="{DE3A46A3-C174-BC3A-B5C7-A71C55FA439A}"/>
              </a:ext>
            </a:extLst>
          </p:cNvPr>
          <p:cNvSpPr/>
          <p:nvPr/>
        </p:nvSpPr>
        <p:spPr>
          <a:xfrm>
            <a:off x="1091613" y="1765734"/>
            <a:ext cx="6562637" cy="4762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D94D5F09-CDF0-435E-AC41-5E6BABADB1D6}"/>
              </a:ext>
            </a:extLst>
          </p:cNvPr>
          <p:cNvSpPr/>
          <p:nvPr/>
        </p:nvSpPr>
        <p:spPr>
          <a:xfrm>
            <a:off x="7787880" y="441774"/>
            <a:ext cx="2079723" cy="2079723"/>
          </a:xfrm>
          <a:custGeom>
            <a:avLst/>
            <a:gdLst/>
            <a:ahLst/>
            <a:cxnLst/>
            <a:rect l="l" t="t" r="r" b="b"/>
            <a:pathLst>
              <a:path w="2079723" h="2079723">
                <a:moveTo>
                  <a:pt x="0" y="0"/>
                </a:moveTo>
                <a:lnTo>
                  <a:pt x="2079724" y="0"/>
                </a:lnTo>
                <a:lnTo>
                  <a:pt x="2079724" y="2079723"/>
                </a:lnTo>
                <a:lnTo>
                  <a:pt x="0" y="20797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80FAEC04-264A-A0F5-8EB4-657116AB3179}"/>
              </a:ext>
            </a:extLst>
          </p:cNvPr>
          <p:cNvGrpSpPr/>
          <p:nvPr/>
        </p:nvGrpSpPr>
        <p:grpSpPr>
          <a:xfrm>
            <a:off x="3768484" y="1853306"/>
            <a:ext cx="701052" cy="668191"/>
            <a:chOff x="0" y="0"/>
            <a:chExt cx="812800" cy="774700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0EC62D85-4770-D0AE-A00C-84242256F8DF}"/>
                </a:ext>
              </a:extLst>
            </p:cNvPr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8F286660-EAFB-3B3C-E911-05C9383E5B55}"/>
                </a:ext>
              </a:extLst>
            </p:cNvPr>
            <p:cNvSpPr txBox="1"/>
            <p:nvPr/>
          </p:nvSpPr>
          <p:spPr>
            <a:xfrm>
              <a:off x="228600" y="219075"/>
              <a:ext cx="355600" cy="390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26" name="TextBox 26">
            <a:extLst>
              <a:ext uri="{FF2B5EF4-FFF2-40B4-BE49-F238E27FC236}">
                <a16:creationId xmlns:a16="http://schemas.microsoft.com/office/drawing/2014/main" id="{3DC6CFFF-FF58-7E07-9BBB-D8FC15DC4716}"/>
              </a:ext>
            </a:extLst>
          </p:cNvPr>
          <p:cNvSpPr txBox="1"/>
          <p:nvPr/>
        </p:nvSpPr>
        <p:spPr>
          <a:xfrm>
            <a:off x="8846912" y="1373417"/>
            <a:ext cx="317599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ea typeface="Noto Sans JP Bold"/>
              </a:rPr>
              <a:t>個</a:t>
            </a:r>
          </a:p>
        </p:txBody>
      </p:sp>
      <p:grpSp>
        <p:nvGrpSpPr>
          <p:cNvPr id="27" name="Group 27">
            <a:extLst>
              <a:ext uri="{FF2B5EF4-FFF2-40B4-BE49-F238E27FC236}">
                <a16:creationId xmlns:a16="http://schemas.microsoft.com/office/drawing/2014/main" id="{EB06E81E-09BC-9D20-5B4D-BC79016E626E}"/>
              </a:ext>
            </a:extLst>
          </p:cNvPr>
          <p:cNvGrpSpPr/>
          <p:nvPr/>
        </p:nvGrpSpPr>
        <p:grpSpPr>
          <a:xfrm>
            <a:off x="4564291" y="1853306"/>
            <a:ext cx="701052" cy="668191"/>
            <a:chOff x="0" y="0"/>
            <a:chExt cx="812800" cy="774700"/>
          </a:xfrm>
        </p:grpSpPr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B25286BD-0C1D-9EC0-3581-6609002E5809}"/>
                </a:ext>
              </a:extLst>
            </p:cNvPr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9" name="TextBox 29">
              <a:extLst>
                <a:ext uri="{FF2B5EF4-FFF2-40B4-BE49-F238E27FC236}">
                  <a16:creationId xmlns:a16="http://schemas.microsoft.com/office/drawing/2014/main" id="{9D5C50D1-135D-8868-EB0A-27C832B0FAE1}"/>
                </a:ext>
              </a:extLst>
            </p:cNvPr>
            <p:cNvSpPr txBox="1"/>
            <p:nvPr/>
          </p:nvSpPr>
          <p:spPr>
            <a:xfrm>
              <a:off x="228600" y="219075"/>
              <a:ext cx="355600" cy="390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30" name="Group 30">
            <a:extLst>
              <a:ext uri="{FF2B5EF4-FFF2-40B4-BE49-F238E27FC236}">
                <a16:creationId xmlns:a16="http://schemas.microsoft.com/office/drawing/2014/main" id="{D7584E32-251D-49A1-28C3-D66A1FBA0A7F}"/>
              </a:ext>
            </a:extLst>
          </p:cNvPr>
          <p:cNvGrpSpPr/>
          <p:nvPr/>
        </p:nvGrpSpPr>
        <p:grpSpPr>
          <a:xfrm>
            <a:off x="5360594" y="1853306"/>
            <a:ext cx="701052" cy="668191"/>
            <a:chOff x="0" y="0"/>
            <a:chExt cx="812800" cy="774700"/>
          </a:xfrm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AFF7FA5B-F1DD-2843-D2DB-BD7E0AC6B305}"/>
                </a:ext>
              </a:extLst>
            </p:cNvPr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" name="TextBox 32">
              <a:extLst>
                <a:ext uri="{FF2B5EF4-FFF2-40B4-BE49-F238E27FC236}">
                  <a16:creationId xmlns:a16="http://schemas.microsoft.com/office/drawing/2014/main" id="{31C6A24B-3F9F-1FE1-ADE4-1CDE9EC2482E}"/>
                </a:ext>
              </a:extLst>
            </p:cNvPr>
            <p:cNvSpPr txBox="1"/>
            <p:nvPr/>
          </p:nvSpPr>
          <p:spPr>
            <a:xfrm>
              <a:off x="228600" y="219075"/>
              <a:ext cx="355600" cy="390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33" name="Group 33">
            <a:extLst>
              <a:ext uri="{FF2B5EF4-FFF2-40B4-BE49-F238E27FC236}">
                <a16:creationId xmlns:a16="http://schemas.microsoft.com/office/drawing/2014/main" id="{8311B6E5-F101-66C3-CB9B-A17216F65846}"/>
              </a:ext>
            </a:extLst>
          </p:cNvPr>
          <p:cNvGrpSpPr/>
          <p:nvPr/>
        </p:nvGrpSpPr>
        <p:grpSpPr>
          <a:xfrm>
            <a:off x="6156896" y="1853306"/>
            <a:ext cx="701052" cy="668191"/>
            <a:chOff x="0" y="0"/>
            <a:chExt cx="812800" cy="774700"/>
          </a:xfrm>
        </p:grpSpPr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B7E94732-4FDD-D904-7F9F-79CD9410682E}"/>
                </a:ext>
              </a:extLst>
            </p:cNvPr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" name="TextBox 35">
              <a:extLst>
                <a:ext uri="{FF2B5EF4-FFF2-40B4-BE49-F238E27FC236}">
                  <a16:creationId xmlns:a16="http://schemas.microsoft.com/office/drawing/2014/main" id="{3A659AE4-8435-D0DE-C597-06BDFA70F6A8}"/>
                </a:ext>
              </a:extLst>
            </p:cNvPr>
            <p:cNvSpPr txBox="1"/>
            <p:nvPr/>
          </p:nvSpPr>
          <p:spPr>
            <a:xfrm>
              <a:off x="228600" y="219075"/>
              <a:ext cx="355600" cy="390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36" name="Group 36">
            <a:extLst>
              <a:ext uri="{FF2B5EF4-FFF2-40B4-BE49-F238E27FC236}">
                <a16:creationId xmlns:a16="http://schemas.microsoft.com/office/drawing/2014/main" id="{680F1670-682F-79DF-F473-ABFA9F4FF9C9}"/>
              </a:ext>
            </a:extLst>
          </p:cNvPr>
          <p:cNvGrpSpPr/>
          <p:nvPr/>
        </p:nvGrpSpPr>
        <p:grpSpPr>
          <a:xfrm>
            <a:off x="6953198" y="1853306"/>
            <a:ext cx="701052" cy="668191"/>
            <a:chOff x="0" y="0"/>
            <a:chExt cx="812800" cy="774700"/>
          </a:xfrm>
        </p:grpSpPr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C46EDD73-5486-2837-8469-EC243B682D75}"/>
                </a:ext>
              </a:extLst>
            </p:cNvPr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8" name="TextBox 38">
              <a:extLst>
                <a:ext uri="{FF2B5EF4-FFF2-40B4-BE49-F238E27FC236}">
                  <a16:creationId xmlns:a16="http://schemas.microsoft.com/office/drawing/2014/main" id="{AA9C42AF-4A5F-13EE-FAB0-0F19C0A30A5E}"/>
                </a:ext>
              </a:extLst>
            </p:cNvPr>
            <p:cNvSpPr txBox="1"/>
            <p:nvPr/>
          </p:nvSpPr>
          <p:spPr>
            <a:xfrm>
              <a:off x="228600" y="219075"/>
              <a:ext cx="355600" cy="390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39" name="TextBox 39">
            <a:extLst>
              <a:ext uri="{FF2B5EF4-FFF2-40B4-BE49-F238E27FC236}">
                <a16:creationId xmlns:a16="http://schemas.microsoft.com/office/drawing/2014/main" id="{9B86AC2A-8C8B-4372-C0F3-A00D5AD50C77}"/>
              </a:ext>
            </a:extLst>
          </p:cNvPr>
          <p:cNvSpPr txBox="1"/>
          <p:nvPr/>
        </p:nvSpPr>
        <p:spPr>
          <a:xfrm>
            <a:off x="1141959" y="1868083"/>
            <a:ext cx="2476500" cy="653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>
                <a:solidFill>
                  <a:srgbClr val="000000"/>
                </a:solidFill>
                <a:ea typeface="Noto Sans JP Bold"/>
              </a:rPr>
              <a:t>むずかしさ</a:t>
            </a:r>
          </a:p>
        </p:txBody>
      </p:sp>
      <p:sp>
        <p:nvSpPr>
          <p:cNvPr id="40" name="TextBox 40">
            <a:extLst>
              <a:ext uri="{FF2B5EF4-FFF2-40B4-BE49-F238E27FC236}">
                <a16:creationId xmlns:a16="http://schemas.microsoft.com/office/drawing/2014/main" id="{144A9B5A-3AC9-F5B4-A398-F3605B09341F}"/>
              </a:ext>
            </a:extLst>
          </p:cNvPr>
          <p:cNvSpPr txBox="1"/>
          <p:nvPr/>
        </p:nvSpPr>
        <p:spPr>
          <a:xfrm>
            <a:off x="8174060" y="868602"/>
            <a:ext cx="990451" cy="214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200" dirty="0" err="1">
                <a:solidFill>
                  <a:srgbClr val="000000"/>
                </a:solidFill>
                <a:ea typeface="Noto Sans JP Bold"/>
              </a:rPr>
              <a:t>まちがいの数</a:t>
            </a:r>
            <a:endParaRPr lang="en-US" sz="1200" dirty="0">
              <a:solidFill>
                <a:srgbClr val="000000"/>
              </a:solidFill>
              <a:ea typeface="Noto Sans JP Bold"/>
            </a:endParaRPr>
          </a:p>
        </p:txBody>
      </p:sp>
      <p:sp>
        <p:nvSpPr>
          <p:cNvPr id="41" name="TextBox 41">
            <a:extLst>
              <a:ext uri="{FF2B5EF4-FFF2-40B4-BE49-F238E27FC236}">
                <a16:creationId xmlns:a16="http://schemas.microsoft.com/office/drawing/2014/main" id="{84656521-C09F-4F63-33C2-5EE10EC45ABC}"/>
              </a:ext>
            </a:extLst>
          </p:cNvPr>
          <p:cNvSpPr txBox="1"/>
          <p:nvPr/>
        </p:nvSpPr>
        <p:spPr>
          <a:xfrm>
            <a:off x="3391298" y="7210112"/>
            <a:ext cx="4470002" cy="2501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 dirty="0">
                <a:solidFill>
                  <a:srgbClr val="000000"/>
                </a:solidFill>
                <a:latin typeface="Ipaex Mincho"/>
                <a:ea typeface="Ipaex Mincho"/>
              </a:rPr>
              <a:t>©</a:t>
            </a:r>
            <a:r>
              <a:rPr lang="ja-JP" altLang="en-US" sz="1400" dirty="0">
                <a:solidFill>
                  <a:srgbClr val="000000"/>
                </a:solidFill>
                <a:latin typeface="Ipaex Mincho"/>
                <a:ea typeface="Ipaex Mincho"/>
              </a:rPr>
              <a:t>学研キッズネット</a:t>
            </a:r>
            <a:endParaRPr lang="en-US" sz="1400" dirty="0">
              <a:solidFill>
                <a:srgbClr val="000000"/>
              </a:solidFill>
              <a:latin typeface="Ipaex Mincho"/>
              <a:ea typeface="Ipaex Mincho"/>
            </a:endParaRPr>
          </a:p>
        </p:txBody>
      </p:sp>
      <p:sp>
        <p:nvSpPr>
          <p:cNvPr id="42" name="TextBox 42">
            <a:extLst>
              <a:ext uri="{FF2B5EF4-FFF2-40B4-BE49-F238E27FC236}">
                <a16:creationId xmlns:a16="http://schemas.microsoft.com/office/drawing/2014/main" id="{0B2BF171-B621-7572-8F32-ECB9E8B7B40F}"/>
              </a:ext>
            </a:extLst>
          </p:cNvPr>
          <p:cNvSpPr txBox="1"/>
          <p:nvPr/>
        </p:nvSpPr>
        <p:spPr>
          <a:xfrm>
            <a:off x="1141959" y="502843"/>
            <a:ext cx="1066800" cy="365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ea typeface="Ipaex Mincho Bold"/>
              </a:rPr>
              <a:t>もんだい</a:t>
            </a:r>
          </a:p>
        </p:txBody>
      </p:sp>
      <p:sp>
        <p:nvSpPr>
          <p:cNvPr id="44" name="コンテンツ プレースホルダー 43">
            <a:extLst>
              <a:ext uri="{FF2B5EF4-FFF2-40B4-BE49-F238E27FC236}">
                <a16:creationId xmlns:a16="http://schemas.microsoft.com/office/drawing/2014/main" id="{D3B1937D-7EDB-153D-8BEA-981B1AF5B6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80863" y="2743010"/>
            <a:ext cx="4038600" cy="4525963"/>
          </a:xfrm>
        </p:spPr>
        <p:txBody>
          <a:bodyPr/>
          <a:lstStyle/>
          <a:p>
            <a:endParaRPr lang="ja-JP" altLang="en-US" dirty="0"/>
          </a:p>
        </p:txBody>
      </p:sp>
      <p:sp>
        <p:nvSpPr>
          <p:cNvPr id="47" name="コンテンツ プレースホルダー 46">
            <a:extLst>
              <a:ext uri="{FF2B5EF4-FFF2-40B4-BE49-F238E27FC236}">
                <a16:creationId xmlns:a16="http://schemas.microsoft.com/office/drawing/2014/main" id="{E21EA584-1DA6-97D1-2BE1-2E15ADD5BC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04559" y="2725518"/>
            <a:ext cx="4038600" cy="4525963"/>
          </a:xfrm>
        </p:spPr>
        <p:txBody>
          <a:bodyPr/>
          <a:lstStyle/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833294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15</Words>
  <Application>Microsoft Office PowerPoint</Application>
  <PresentationFormat>ユーザー設定</PresentationFormat>
  <Paragraphs>11</Paragraphs>
  <Slides>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8" baseType="lpstr">
      <vt:lpstr>Noto Sans JP Bold</vt:lpstr>
      <vt:lpstr>Arial</vt:lpstr>
      <vt:lpstr>Ipaex Mincho Bold</vt:lpstr>
      <vt:lpstr>Ipaex Mincho</vt:lpstr>
      <vt:lpstr>Calibri</vt:lpstr>
      <vt:lpstr>Office Theme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まちがいさがしキャプチャー作成用紙</dc:title>
  <cp:lastModifiedBy>金野 拓哉</cp:lastModifiedBy>
  <cp:revision>4</cp:revision>
  <dcterms:created xsi:type="dcterms:W3CDTF">2006-08-16T00:00:00Z</dcterms:created>
  <dcterms:modified xsi:type="dcterms:W3CDTF">2024-02-19T09:46:36Z</dcterms:modified>
  <dc:identifier>DAF3T6nRKbs</dc:identifier>
</cp:coreProperties>
</file>